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94" r:id="rId3"/>
    <p:sldId id="274" r:id="rId4"/>
    <p:sldId id="277" r:id="rId5"/>
    <p:sldId id="273" r:id="rId6"/>
    <p:sldId id="307" r:id="rId7"/>
    <p:sldId id="281" r:id="rId8"/>
    <p:sldId id="308" r:id="rId9"/>
    <p:sldId id="278" r:id="rId10"/>
    <p:sldId id="283" r:id="rId11"/>
    <p:sldId id="284" r:id="rId12"/>
    <p:sldId id="309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89" autoAdjust="0"/>
    <p:restoredTop sz="94555"/>
  </p:normalViewPr>
  <p:slideViewPr>
    <p:cSldViewPr snapToGrid="0">
      <p:cViewPr varScale="1">
        <p:scale>
          <a:sx n="54" d="100"/>
          <a:sy n="54" d="100"/>
        </p:scale>
        <p:origin x="232" y="1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6B7F63-CCB1-4DCE-80D0-B504D0FEAD7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3E5FC28-6210-4254-9FF1-7AC1CFECE7C2}">
      <dgm:prSet custT="1"/>
      <dgm:spPr/>
      <dgm:t>
        <a:bodyPr/>
        <a:lstStyle/>
        <a:p>
          <a:pPr algn="ctr"/>
          <a:r>
            <a:rPr lang="es-ES" sz="1600" dirty="0"/>
            <a:t>Ainhoa</a:t>
          </a:r>
        </a:p>
        <a:p>
          <a:pPr algn="ctr">
            <a:buFont typeface="Symbol" pitchFamily="2" charset="2"/>
            <a:buChar char=""/>
          </a:pPr>
          <a:r>
            <a:rPr lang="es-ES" sz="1600" dirty="0" err="1"/>
            <a:t>Xiaoping</a:t>
          </a:r>
          <a:endParaRPr lang="es-ES" sz="1600" dirty="0"/>
        </a:p>
        <a:p>
          <a:pPr algn="ctr">
            <a:buFont typeface="Symbol" pitchFamily="2" charset="2"/>
            <a:buChar char=""/>
          </a:pPr>
          <a:r>
            <a:rPr lang="es-ES" sz="1600" dirty="0"/>
            <a:t>Joel</a:t>
          </a:r>
        </a:p>
        <a:p>
          <a:pPr algn="ctr">
            <a:buFont typeface="Symbol" pitchFamily="2" charset="2"/>
            <a:buChar char=""/>
          </a:pPr>
          <a:r>
            <a:rPr lang="ca-ES" sz="1600" dirty="0"/>
            <a:t>Arnau</a:t>
          </a:r>
        </a:p>
        <a:p>
          <a:pPr algn="ctr">
            <a:buFont typeface="Symbol" pitchFamily="2" charset="2"/>
            <a:buChar char=""/>
          </a:pPr>
          <a:r>
            <a:rPr lang="ca-ES" sz="1600" noProof="0" dirty="0"/>
            <a:t>Luna</a:t>
          </a:r>
        </a:p>
      </dgm:t>
    </dgm:pt>
    <dgm:pt modelId="{0B903AC8-0B5B-4C46-A6B5-3069ED34DDC1}" type="parTrans" cxnId="{AA7ABB52-00DF-4BEC-B21D-FF0EFE76C185}">
      <dgm:prSet/>
      <dgm:spPr/>
      <dgm:t>
        <a:bodyPr/>
        <a:lstStyle/>
        <a:p>
          <a:pPr algn="ctr"/>
          <a:endParaRPr lang="ca-ES" sz="2800" noProof="0" dirty="0"/>
        </a:p>
      </dgm:t>
    </dgm:pt>
    <dgm:pt modelId="{4CD903AD-DE5A-40E8-89BC-42246F2008C9}" type="sibTrans" cxnId="{AA7ABB52-00DF-4BEC-B21D-FF0EFE76C185}">
      <dgm:prSet phldrT="1" phldr="0" custT="1"/>
      <dgm:spPr/>
      <dgm:t>
        <a:bodyPr/>
        <a:lstStyle/>
        <a:p>
          <a:pPr algn="ctr"/>
          <a:r>
            <a:rPr lang="ca-ES" sz="7200" noProof="0"/>
            <a:t>1</a:t>
          </a:r>
          <a:endParaRPr lang="ca-ES" sz="7200" noProof="0" dirty="0"/>
        </a:p>
      </dgm:t>
    </dgm:pt>
    <dgm:pt modelId="{C63D063D-6DF6-4CE6-BF46-AC5B8C285B07}">
      <dgm:prSet custT="1"/>
      <dgm:spPr/>
      <dgm:t>
        <a:bodyPr/>
        <a:lstStyle/>
        <a:p>
          <a:pPr algn="ctr"/>
          <a:r>
            <a:rPr lang="es-ES" sz="1600" dirty="0"/>
            <a:t>Júlia </a:t>
          </a:r>
          <a:r>
            <a:rPr lang="es-ES" sz="1600" dirty="0" err="1"/>
            <a:t>Santó</a:t>
          </a:r>
          <a:endParaRPr lang="es-ES" sz="1600" dirty="0"/>
        </a:p>
        <a:p>
          <a:pPr algn="ctr">
            <a:buFont typeface="Symbol" pitchFamily="2" charset="2"/>
            <a:buChar char=""/>
          </a:pPr>
          <a:r>
            <a:rPr lang="es-ES" sz="1600" dirty="0"/>
            <a:t>Juan Camilo</a:t>
          </a:r>
        </a:p>
        <a:p>
          <a:pPr algn="ctr">
            <a:buFont typeface="Symbol" pitchFamily="2" charset="2"/>
            <a:buChar char=""/>
          </a:pPr>
          <a:r>
            <a:rPr lang="es-ES" sz="1600" dirty="0"/>
            <a:t>Nerea</a:t>
          </a:r>
        </a:p>
        <a:p>
          <a:pPr algn="ctr">
            <a:buFont typeface="Symbol" pitchFamily="2" charset="2"/>
            <a:buChar char=""/>
          </a:pPr>
          <a:r>
            <a:rPr lang="es-ES" sz="1600" dirty="0"/>
            <a:t>Enea</a:t>
          </a:r>
        </a:p>
        <a:p>
          <a:pPr algn="ctr">
            <a:buFont typeface="Symbol" pitchFamily="2" charset="2"/>
            <a:buChar char=""/>
          </a:pPr>
          <a:endParaRPr lang="ca-ES" sz="1600" noProof="0" dirty="0"/>
        </a:p>
      </dgm:t>
    </dgm:pt>
    <dgm:pt modelId="{327C8DCB-C8CA-49D3-996C-47C4424E72A7}" type="parTrans" cxnId="{8983D49F-49E9-4822-BBDD-4F19E4BDBA1D}">
      <dgm:prSet/>
      <dgm:spPr/>
      <dgm:t>
        <a:bodyPr/>
        <a:lstStyle/>
        <a:p>
          <a:pPr algn="ctr"/>
          <a:endParaRPr lang="ca-ES" sz="2800" noProof="0" dirty="0"/>
        </a:p>
      </dgm:t>
    </dgm:pt>
    <dgm:pt modelId="{66127B0E-D259-4388-BAC5-3762D2653AED}" type="sibTrans" cxnId="{8983D49F-49E9-4822-BBDD-4F19E4BDBA1D}">
      <dgm:prSet phldrT="2" phldr="0" custT="1"/>
      <dgm:spPr/>
      <dgm:t>
        <a:bodyPr/>
        <a:lstStyle/>
        <a:p>
          <a:pPr algn="ctr"/>
          <a:r>
            <a:rPr lang="ca-ES" sz="7200" noProof="0"/>
            <a:t>2</a:t>
          </a:r>
          <a:endParaRPr lang="ca-ES" sz="7200" noProof="0" dirty="0"/>
        </a:p>
      </dgm:t>
    </dgm:pt>
    <dgm:pt modelId="{E9B3E5F2-FE51-F94D-807D-A57EA9CD4C72}">
      <dgm:prSet custT="1"/>
      <dgm:spPr/>
      <dgm:t>
        <a:bodyPr/>
        <a:lstStyle/>
        <a:p>
          <a:pPr algn="ctr"/>
          <a:r>
            <a:rPr lang="es-ES" sz="1600" dirty="0"/>
            <a:t>Pau </a:t>
          </a:r>
        </a:p>
        <a:p>
          <a:pPr algn="ctr">
            <a:buFont typeface="Symbol" pitchFamily="2" charset="2"/>
            <a:buChar char=""/>
          </a:pPr>
          <a:r>
            <a:rPr lang="es-ES" sz="1600" dirty="0"/>
            <a:t>Daniel</a:t>
          </a:r>
        </a:p>
        <a:p>
          <a:pPr algn="ctr">
            <a:buFont typeface="Symbol" pitchFamily="2" charset="2"/>
            <a:buChar char=""/>
          </a:pPr>
          <a:r>
            <a:rPr lang="es-ES" sz="1600" dirty="0"/>
            <a:t>Ma Luisa</a:t>
          </a:r>
        </a:p>
        <a:p>
          <a:pPr algn="ctr">
            <a:buFont typeface="Symbol" pitchFamily="2" charset="2"/>
            <a:buChar char=""/>
          </a:pPr>
          <a:r>
            <a:rPr lang="ca-ES" sz="1600" noProof="0" dirty="0" err="1"/>
            <a:t>Mía</a:t>
          </a:r>
          <a:endParaRPr lang="ca-ES" sz="1600" noProof="0" dirty="0"/>
        </a:p>
      </dgm:t>
    </dgm:pt>
    <dgm:pt modelId="{26F953A0-EA6A-9E42-B9CC-7DB50C7E30B1}" type="parTrans" cxnId="{189460C8-74A5-7B4C-BFFB-B074E1721C07}">
      <dgm:prSet/>
      <dgm:spPr/>
      <dgm:t>
        <a:bodyPr/>
        <a:lstStyle/>
        <a:p>
          <a:pPr algn="ctr"/>
          <a:endParaRPr lang="ca-ES" sz="2800" noProof="0" dirty="0"/>
        </a:p>
      </dgm:t>
    </dgm:pt>
    <dgm:pt modelId="{32239B66-7ED9-F54A-BF60-55E79BAC13FC}" type="sibTrans" cxnId="{189460C8-74A5-7B4C-BFFB-B074E1721C07}">
      <dgm:prSet phldrT="3" phldr="0" custT="1"/>
      <dgm:spPr/>
      <dgm:t>
        <a:bodyPr/>
        <a:lstStyle/>
        <a:p>
          <a:pPr algn="ctr"/>
          <a:r>
            <a:rPr lang="ca-ES" sz="7200" noProof="0"/>
            <a:t>3</a:t>
          </a:r>
          <a:endParaRPr lang="ca-ES" sz="7200" noProof="0" dirty="0"/>
        </a:p>
      </dgm:t>
    </dgm:pt>
    <dgm:pt modelId="{E7B05058-0616-1743-8217-31A0543B95A8}">
      <dgm:prSet custT="1"/>
      <dgm:spPr/>
      <dgm:t>
        <a:bodyPr/>
        <a:lstStyle/>
        <a:p>
          <a:pPr algn="ctr">
            <a:buFont typeface="Symbol" pitchFamily="2" charset="2"/>
            <a:buChar char=""/>
          </a:pPr>
          <a:r>
            <a:rPr lang="es-ES" sz="1600" dirty="0"/>
            <a:t>Candela</a:t>
          </a:r>
        </a:p>
        <a:p>
          <a:pPr algn="ctr">
            <a:buFont typeface="Symbol" pitchFamily="2" charset="2"/>
            <a:buChar char=""/>
          </a:pPr>
          <a:r>
            <a:rPr lang="es-ES" sz="1600" dirty="0"/>
            <a:t>Medir </a:t>
          </a:r>
        </a:p>
        <a:p>
          <a:pPr algn="ctr">
            <a:buFont typeface="Symbol" pitchFamily="2" charset="2"/>
            <a:buChar char=""/>
          </a:pPr>
          <a:r>
            <a:rPr lang="es-ES" sz="1600" dirty="0"/>
            <a:t>Oscar</a:t>
          </a:r>
        </a:p>
        <a:p>
          <a:pPr algn="ctr">
            <a:buFont typeface="Symbol" pitchFamily="2" charset="2"/>
            <a:buChar char=""/>
          </a:pPr>
          <a:r>
            <a:rPr lang="ca-ES" sz="1600" dirty="0"/>
            <a:t>Luna</a:t>
          </a:r>
        </a:p>
        <a:p>
          <a:pPr algn="ctr">
            <a:buFont typeface="Symbol" pitchFamily="2" charset="2"/>
            <a:buChar char=""/>
          </a:pPr>
          <a:r>
            <a:rPr lang="ca-ES" sz="1600" dirty="0"/>
            <a:t>Leyre</a:t>
          </a:r>
        </a:p>
      </dgm:t>
    </dgm:pt>
    <dgm:pt modelId="{39C8440A-378E-5743-94AF-3DC4BE50C1E3}" type="parTrans" cxnId="{9850B8FD-7570-384B-AE53-09F02BDB87EE}">
      <dgm:prSet/>
      <dgm:spPr/>
      <dgm:t>
        <a:bodyPr/>
        <a:lstStyle/>
        <a:p>
          <a:pPr algn="ctr"/>
          <a:endParaRPr lang="ca-ES" sz="2800" noProof="0" dirty="0"/>
        </a:p>
      </dgm:t>
    </dgm:pt>
    <dgm:pt modelId="{7B0662C9-31C0-8343-8C3C-DB748141AD09}" type="sibTrans" cxnId="{9850B8FD-7570-384B-AE53-09F02BDB87EE}">
      <dgm:prSet phldrT="4" phldr="0" custT="1"/>
      <dgm:spPr/>
      <dgm:t>
        <a:bodyPr/>
        <a:lstStyle/>
        <a:p>
          <a:pPr algn="ctr"/>
          <a:r>
            <a:rPr lang="ca-ES" sz="7200" noProof="0"/>
            <a:t>4</a:t>
          </a:r>
          <a:endParaRPr lang="ca-ES" sz="7200" noProof="0" dirty="0"/>
        </a:p>
      </dgm:t>
    </dgm:pt>
    <dgm:pt modelId="{827DBD3A-2DB4-3544-80B3-78B1ED09CC36}">
      <dgm:prSet custT="1"/>
      <dgm:spPr/>
      <dgm:t>
        <a:bodyPr/>
        <a:lstStyle/>
        <a:p>
          <a:pPr algn="ctr">
            <a:buFont typeface="Symbol" pitchFamily="2" charset="2"/>
            <a:buChar char=""/>
          </a:pPr>
          <a:r>
            <a:rPr lang="ca-ES" sz="1600" noProof="0" dirty="0"/>
            <a:t>Adrián</a:t>
          </a:r>
        </a:p>
        <a:p>
          <a:pPr algn="ctr">
            <a:buFont typeface="Symbol" pitchFamily="2" charset="2"/>
            <a:buChar char=""/>
          </a:pPr>
          <a:r>
            <a:rPr lang="ca-ES" sz="1600" noProof="0" dirty="0"/>
            <a:t>Gisela</a:t>
          </a:r>
        </a:p>
        <a:p>
          <a:pPr algn="ctr">
            <a:buFont typeface="Symbol" pitchFamily="2" charset="2"/>
            <a:buChar char=""/>
          </a:pPr>
          <a:r>
            <a:rPr lang="ca-ES" sz="1600" noProof="0" dirty="0"/>
            <a:t>Youssef</a:t>
          </a:r>
        </a:p>
        <a:p>
          <a:pPr algn="ctr">
            <a:buFont typeface="Symbol" pitchFamily="2" charset="2"/>
            <a:buChar char=""/>
          </a:pPr>
          <a:r>
            <a:rPr lang="ca-ES" sz="1600" noProof="0" dirty="0"/>
            <a:t>Vanessa</a:t>
          </a:r>
        </a:p>
        <a:p>
          <a:pPr algn="ctr">
            <a:buFont typeface="Symbol" pitchFamily="2" charset="2"/>
            <a:buChar char=""/>
          </a:pPr>
          <a:r>
            <a:rPr lang="ca-ES" sz="1600" noProof="0" dirty="0"/>
            <a:t>Txell</a:t>
          </a:r>
        </a:p>
        <a:p>
          <a:pPr algn="ctr">
            <a:buFont typeface="Symbol" pitchFamily="2" charset="2"/>
            <a:buChar char=""/>
          </a:pPr>
          <a:endParaRPr lang="ca-ES" sz="1600" noProof="0" dirty="0"/>
        </a:p>
      </dgm:t>
    </dgm:pt>
    <dgm:pt modelId="{3AA40710-3E94-4A41-AB9C-BD502E9BEBFC}" type="parTrans" cxnId="{0E6F7E1C-3A70-1B4A-BABD-27E62600514C}">
      <dgm:prSet/>
      <dgm:spPr/>
      <dgm:t>
        <a:bodyPr/>
        <a:lstStyle/>
        <a:p>
          <a:endParaRPr lang="es-ES"/>
        </a:p>
      </dgm:t>
    </dgm:pt>
    <dgm:pt modelId="{65029284-1CB5-D54A-BBBF-3F539BECC071}" type="sibTrans" cxnId="{0E6F7E1C-3A70-1B4A-BABD-27E62600514C}">
      <dgm:prSet phldrT="5" phldr="0"/>
      <dgm:spPr/>
      <dgm:t>
        <a:bodyPr/>
        <a:lstStyle/>
        <a:p>
          <a:r>
            <a:rPr lang="es-ES"/>
            <a:t>5</a:t>
          </a:r>
        </a:p>
      </dgm:t>
    </dgm:pt>
    <dgm:pt modelId="{887DB28D-B859-43F3-8398-7AEF9887BEEC}" type="pres">
      <dgm:prSet presAssocID="{536B7F63-CCB1-4DCE-80D0-B504D0FEAD7C}" presName="linearFlow" presStyleCnt="0">
        <dgm:presLayoutVars>
          <dgm:dir/>
          <dgm:animLvl val="lvl"/>
          <dgm:resizeHandles val="exact"/>
        </dgm:presLayoutVars>
      </dgm:prSet>
      <dgm:spPr/>
    </dgm:pt>
    <dgm:pt modelId="{240D3E53-DF48-4B50-82E3-5D0943DF1D78}" type="pres">
      <dgm:prSet presAssocID="{A3E5FC28-6210-4254-9FF1-7AC1CFECE7C2}" presName="compositeNode" presStyleCnt="0"/>
      <dgm:spPr/>
    </dgm:pt>
    <dgm:pt modelId="{8FEEE31A-EACE-4C90-849B-4C55CD16CAA0}" type="pres">
      <dgm:prSet presAssocID="{A3E5FC28-6210-4254-9FF1-7AC1CFECE7C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58332D1-2C22-4AB6-B4E2-6E1327CA48B1}" type="pres">
      <dgm:prSet presAssocID="{A3E5FC28-6210-4254-9FF1-7AC1CFECE7C2}" presName="parSh" presStyleCnt="0"/>
      <dgm:spPr/>
    </dgm:pt>
    <dgm:pt modelId="{A4CAC36E-5E84-4E4D-BE8E-0AE8D5C72C10}" type="pres">
      <dgm:prSet presAssocID="{A3E5FC28-6210-4254-9FF1-7AC1CFECE7C2}" presName="lineNode" presStyleLbl="alignAccFollowNode1" presStyleIdx="0" presStyleCnt="15"/>
      <dgm:spPr/>
    </dgm:pt>
    <dgm:pt modelId="{72909848-0C5E-4A7D-813C-2AF983797046}" type="pres">
      <dgm:prSet presAssocID="{A3E5FC28-6210-4254-9FF1-7AC1CFECE7C2}" presName="lineArrowNode" presStyleLbl="alignAccFollowNode1" presStyleIdx="1" presStyleCnt="15"/>
      <dgm:spPr/>
    </dgm:pt>
    <dgm:pt modelId="{D78C8EE1-FE95-4DAF-BE91-5B289D8FB1E3}" type="pres">
      <dgm:prSet presAssocID="{4CD903AD-DE5A-40E8-89BC-42246F2008C9}" presName="sibTransNodeCircle" presStyleLbl="alignNode1" presStyleIdx="0" presStyleCnt="5">
        <dgm:presLayoutVars>
          <dgm:chMax val="0"/>
          <dgm:bulletEnabled/>
        </dgm:presLayoutVars>
      </dgm:prSet>
      <dgm:spPr/>
    </dgm:pt>
    <dgm:pt modelId="{EED668DF-7D11-494F-B425-F0C0807EBD86}" type="pres">
      <dgm:prSet presAssocID="{4CD903AD-DE5A-40E8-89BC-42246F2008C9}" presName="spacerBetweenCircleAndCallout" presStyleCnt="0">
        <dgm:presLayoutVars/>
      </dgm:prSet>
      <dgm:spPr/>
    </dgm:pt>
    <dgm:pt modelId="{82BC150E-9E97-4509-83C0-FC7CEBDBBBA8}" type="pres">
      <dgm:prSet presAssocID="{A3E5FC28-6210-4254-9FF1-7AC1CFECE7C2}" presName="nodeText" presStyleLbl="alignAccFollowNode1" presStyleIdx="2" presStyleCnt="15">
        <dgm:presLayoutVars>
          <dgm:bulletEnabled val="1"/>
        </dgm:presLayoutVars>
      </dgm:prSet>
      <dgm:spPr/>
    </dgm:pt>
    <dgm:pt modelId="{C329EA53-C87A-4DBD-9B49-E9627AF95A11}" type="pres">
      <dgm:prSet presAssocID="{4CD903AD-DE5A-40E8-89BC-42246F2008C9}" presName="sibTransComposite" presStyleCnt="0"/>
      <dgm:spPr/>
    </dgm:pt>
    <dgm:pt modelId="{A2A49894-7FFB-4F36-AC53-A4E97E01B2E8}" type="pres">
      <dgm:prSet presAssocID="{C63D063D-6DF6-4CE6-BF46-AC5B8C285B07}" presName="compositeNode" presStyleCnt="0"/>
      <dgm:spPr/>
    </dgm:pt>
    <dgm:pt modelId="{ED2679C8-7D5E-457B-A094-222657379783}" type="pres">
      <dgm:prSet presAssocID="{C63D063D-6DF6-4CE6-BF46-AC5B8C285B0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B2BC431-A298-4155-BA07-D5BF444DFBDC}" type="pres">
      <dgm:prSet presAssocID="{C63D063D-6DF6-4CE6-BF46-AC5B8C285B07}" presName="parSh" presStyleCnt="0"/>
      <dgm:spPr/>
    </dgm:pt>
    <dgm:pt modelId="{68503A27-31A4-46B5-B71A-BF5AB9607B36}" type="pres">
      <dgm:prSet presAssocID="{C63D063D-6DF6-4CE6-BF46-AC5B8C285B07}" presName="lineNode" presStyleLbl="alignAccFollowNode1" presStyleIdx="3" presStyleCnt="15"/>
      <dgm:spPr/>
    </dgm:pt>
    <dgm:pt modelId="{66E4E672-E00D-4B56-A1BF-E841A151837D}" type="pres">
      <dgm:prSet presAssocID="{C63D063D-6DF6-4CE6-BF46-AC5B8C285B07}" presName="lineArrowNode" presStyleLbl="alignAccFollowNode1" presStyleIdx="4" presStyleCnt="15"/>
      <dgm:spPr/>
    </dgm:pt>
    <dgm:pt modelId="{9E6090C7-818F-4BB2-A014-942A9469C0CB}" type="pres">
      <dgm:prSet presAssocID="{66127B0E-D259-4388-BAC5-3762D2653AED}" presName="sibTransNodeCircle" presStyleLbl="alignNode1" presStyleIdx="1" presStyleCnt="5">
        <dgm:presLayoutVars>
          <dgm:chMax val="0"/>
          <dgm:bulletEnabled/>
        </dgm:presLayoutVars>
      </dgm:prSet>
      <dgm:spPr/>
    </dgm:pt>
    <dgm:pt modelId="{9BF50D40-2D5E-4B29-ACB3-BA58AF7BCF1D}" type="pres">
      <dgm:prSet presAssocID="{66127B0E-D259-4388-BAC5-3762D2653AED}" presName="spacerBetweenCircleAndCallout" presStyleCnt="0">
        <dgm:presLayoutVars/>
      </dgm:prSet>
      <dgm:spPr/>
    </dgm:pt>
    <dgm:pt modelId="{FBD0C5A7-3C18-4CC9-B9B1-C01109E6A012}" type="pres">
      <dgm:prSet presAssocID="{C63D063D-6DF6-4CE6-BF46-AC5B8C285B07}" presName="nodeText" presStyleLbl="alignAccFollowNode1" presStyleIdx="5" presStyleCnt="15">
        <dgm:presLayoutVars>
          <dgm:bulletEnabled val="1"/>
        </dgm:presLayoutVars>
      </dgm:prSet>
      <dgm:spPr/>
    </dgm:pt>
    <dgm:pt modelId="{E6D288A8-1C5F-8649-8AC4-D023797F98A9}" type="pres">
      <dgm:prSet presAssocID="{66127B0E-D259-4388-BAC5-3762D2653AED}" presName="sibTransComposite" presStyleCnt="0"/>
      <dgm:spPr/>
    </dgm:pt>
    <dgm:pt modelId="{31CAB01E-B04F-8A4F-A45C-1E94BB992A58}" type="pres">
      <dgm:prSet presAssocID="{E9B3E5F2-FE51-F94D-807D-A57EA9CD4C72}" presName="compositeNode" presStyleCnt="0"/>
      <dgm:spPr/>
    </dgm:pt>
    <dgm:pt modelId="{AFE1EE48-CBDC-B84E-A314-9882853C640A}" type="pres">
      <dgm:prSet presAssocID="{E9B3E5F2-FE51-F94D-807D-A57EA9CD4C7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040C261-D799-0A42-9C6A-9D851376F5F5}" type="pres">
      <dgm:prSet presAssocID="{E9B3E5F2-FE51-F94D-807D-A57EA9CD4C72}" presName="parSh" presStyleCnt="0"/>
      <dgm:spPr/>
    </dgm:pt>
    <dgm:pt modelId="{7CDB938B-36D6-AA44-8902-FDC871A7236B}" type="pres">
      <dgm:prSet presAssocID="{E9B3E5F2-FE51-F94D-807D-A57EA9CD4C72}" presName="lineNode" presStyleLbl="alignAccFollowNode1" presStyleIdx="6" presStyleCnt="15"/>
      <dgm:spPr/>
    </dgm:pt>
    <dgm:pt modelId="{D36884AA-D15A-4B43-B8EA-9CF0A81299CB}" type="pres">
      <dgm:prSet presAssocID="{E9B3E5F2-FE51-F94D-807D-A57EA9CD4C72}" presName="lineArrowNode" presStyleLbl="alignAccFollowNode1" presStyleIdx="7" presStyleCnt="15"/>
      <dgm:spPr/>
    </dgm:pt>
    <dgm:pt modelId="{9A9CD9FF-011B-A549-9FD7-9941A399ECEF}" type="pres">
      <dgm:prSet presAssocID="{32239B66-7ED9-F54A-BF60-55E79BAC13FC}" presName="sibTransNodeCircle" presStyleLbl="alignNode1" presStyleIdx="2" presStyleCnt="5">
        <dgm:presLayoutVars>
          <dgm:chMax val="0"/>
          <dgm:bulletEnabled/>
        </dgm:presLayoutVars>
      </dgm:prSet>
      <dgm:spPr/>
    </dgm:pt>
    <dgm:pt modelId="{43796AB9-CB9E-0747-977C-67E570F731E0}" type="pres">
      <dgm:prSet presAssocID="{32239B66-7ED9-F54A-BF60-55E79BAC13FC}" presName="spacerBetweenCircleAndCallout" presStyleCnt="0">
        <dgm:presLayoutVars/>
      </dgm:prSet>
      <dgm:spPr/>
    </dgm:pt>
    <dgm:pt modelId="{983069D0-291E-BB4F-B938-799C2F84A193}" type="pres">
      <dgm:prSet presAssocID="{E9B3E5F2-FE51-F94D-807D-A57EA9CD4C72}" presName="nodeText" presStyleLbl="alignAccFollowNode1" presStyleIdx="8" presStyleCnt="15">
        <dgm:presLayoutVars>
          <dgm:bulletEnabled val="1"/>
        </dgm:presLayoutVars>
      </dgm:prSet>
      <dgm:spPr/>
    </dgm:pt>
    <dgm:pt modelId="{CAE4069E-BEDD-8C4A-B39E-E935D40C7844}" type="pres">
      <dgm:prSet presAssocID="{32239B66-7ED9-F54A-BF60-55E79BAC13FC}" presName="sibTransComposite" presStyleCnt="0"/>
      <dgm:spPr/>
    </dgm:pt>
    <dgm:pt modelId="{124CA154-0134-314F-8965-0176AC37C3E9}" type="pres">
      <dgm:prSet presAssocID="{E7B05058-0616-1743-8217-31A0543B95A8}" presName="compositeNode" presStyleCnt="0"/>
      <dgm:spPr/>
    </dgm:pt>
    <dgm:pt modelId="{7C709B8C-60DF-AC4E-A676-1CDC8852560A}" type="pres">
      <dgm:prSet presAssocID="{E7B05058-0616-1743-8217-31A0543B95A8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2CC4933-34DB-084F-9728-1983D1431041}" type="pres">
      <dgm:prSet presAssocID="{E7B05058-0616-1743-8217-31A0543B95A8}" presName="parSh" presStyleCnt="0"/>
      <dgm:spPr/>
    </dgm:pt>
    <dgm:pt modelId="{23D5D93E-4F3D-8D4B-BF3C-E97E716D6FD7}" type="pres">
      <dgm:prSet presAssocID="{E7B05058-0616-1743-8217-31A0543B95A8}" presName="lineNode" presStyleLbl="alignAccFollowNode1" presStyleIdx="9" presStyleCnt="15"/>
      <dgm:spPr/>
    </dgm:pt>
    <dgm:pt modelId="{96BB3138-C23F-114E-886E-A74E34290DD6}" type="pres">
      <dgm:prSet presAssocID="{E7B05058-0616-1743-8217-31A0543B95A8}" presName="lineArrowNode" presStyleLbl="alignAccFollowNode1" presStyleIdx="10" presStyleCnt="15"/>
      <dgm:spPr/>
    </dgm:pt>
    <dgm:pt modelId="{26335505-9A9A-2C46-AA5D-BF188CBB07A7}" type="pres">
      <dgm:prSet presAssocID="{7B0662C9-31C0-8343-8C3C-DB748141AD09}" presName="sibTransNodeCircle" presStyleLbl="alignNode1" presStyleIdx="3" presStyleCnt="5">
        <dgm:presLayoutVars>
          <dgm:chMax val="0"/>
          <dgm:bulletEnabled/>
        </dgm:presLayoutVars>
      </dgm:prSet>
      <dgm:spPr/>
    </dgm:pt>
    <dgm:pt modelId="{7933DE8A-4EFA-5F4C-82AF-18DB9528AB5C}" type="pres">
      <dgm:prSet presAssocID="{7B0662C9-31C0-8343-8C3C-DB748141AD09}" presName="spacerBetweenCircleAndCallout" presStyleCnt="0">
        <dgm:presLayoutVars/>
      </dgm:prSet>
      <dgm:spPr/>
    </dgm:pt>
    <dgm:pt modelId="{DCE56E36-7AFD-A14E-92AF-FED6813E9ED1}" type="pres">
      <dgm:prSet presAssocID="{E7B05058-0616-1743-8217-31A0543B95A8}" presName="nodeText" presStyleLbl="alignAccFollowNode1" presStyleIdx="11" presStyleCnt="15">
        <dgm:presLayoutVars>
          <dgm:bulletEnabled val="1"/>
        </dgm:presLayoutVars>
      </dgm:prSet>
      <dgm:spPr/>
    </dgm:pt>
    <dgm:pt modelId="{0D382277-EF6E-8C45-A13B-C10493550C9C}" type="pres">
      <dgm:prSet presAssocID="{7B0662C9-31C0-8343-8C3C-DB748141AD09}" presName="sibTransComposite" presStyleCnt="0"/>
      <dgm:spPr/>
    </dgm:pt>
    <dgm:pt modelId="{A45486E4-3E25-2F4C-B34D-04DF2C04E904}" type="pres">
      <dgm:prSet presAssocID="{827DBD3A-2DB4-3544-80B3-78B1ED09CC36}" presName="compositeNode" presStyleCnt="0"/>
      <dgm:spPr/>
    </dgm:pt>
    <dgm:pt modelId="{AB927883-BDA0-F447-A69D-EF9AFB404B39}" type="pres">
      <dgm:prSet presAssocID="{827DBD3A-2DB4-3544-80B3-78B1ED09CC3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91FC362-283A-B840-8974-E3B3355AAFD5}" type="pres">
      <dgm:prSet presAssocID="{827DBD3A-2DB4-3544-80B3-78B1ED09CC36}" presName="parSh" presStyleCnt="0"/>
      <dgm:spPr/>
    </dgm:pt>
    <dgm:pt modelId="{DDE5E35A-5E07-C449-BBE3-864F187CEF21}" type="pres">
      <dgm:prSet presAssocID="{827DBD3A-2DB4-3544-80B3-78B1ED09CC36}" presName="lineNode" presStyleLbl="alignAccFollowNode1" presStyleIdx="12" presStyleCnt="15"/>
      <dgm:spPr/>
    </dgm:pt>
    <dgm:pt modelId="{E03BEE3D-3E4D-FB41-951C-B7C0752E60B1}" type="pres">
      <dgm:prSet presAssocID="{827DBD3A-2DB4-3544-80B3-78B1ED09CC36}" presName="lineArrowNode" presStyleLbl="alignAccFollowNode1" presStyleIdx="13" presStyleCnt="15"/>
      <dgm:spPr/>
    </dgm:pt>
    <dgm:pt modelId="{BDD9AF6F-6AF4-3241-AE36-24E0D896D119}" type="pres">
      <dgm:prSet presAssocID="{65029284-1CB5-D54A-BBBF-3F539BECC071}" presName="sibTransNodeCircle" presStyleLbl="alignNode1" presStyleIdx="4" presStyleCnt="5">
        <dgm:presLayoutVars>
          <dgm:chMax val="0"/>
          <dgm:bulletEnabled/>
        </dgm:presLayoutVars>
      </dgm:prSet>
      <dgm:spPr/>
    </dgm:pt>
    <dgm:pt modelId="{007450B9-0821-5E4F-A234-5F5822070A4E}" type="pres">
      <dgm:prSet presAssocID="{65029284-1CB5-D54A-BBBF-3F539BECC071}" presName="spacerBetweenCircleAndCallout" presStyleCnt="0">
        <dgm:presLayoutVars/>
      </dgm:prSet>
      <dgm:spPr/>
    </dgm:pt>
    <dgm:pt modelId="{2FDCBAA4-CC9B-374E-8329-CE26B835B829}" type="pres">
      <dgm:prSet presAssocID="{827DBD3A-2DB4-3544-80B3-78B1ED09CC36}" presName="nodeText" presStyleLbl="alignAccFollowNode1" presStyleIdx="14" presStyleCnt="15">
        <dgm:presLayoutVars>
          <dgm:bulletEnabled val="1"/>
        </dgm:presLayoutVars>
      </dgm:prSet>
      <dgm:spPr/>
    </dgm:pt>
  </dgm:ptLst>
  <dgm:cxnLst>
    <dgm:cxn modelId="{A5E92900-5427-4419-8752-6F5AA41FC4F4}" type="presOf" srcId="{536B7F63-CCB1-4DCE-80D0-B504D0FEAD7C}" destId="{887DB28D-B859-43F3-8398-7AEF9887BEEC}" srcOrd="0" destOrd="0" presId="urn:microsoft.com/office/officeart/2016/7/layout/LinearArrowProcessNumbered"/>
    <dgm:cxn modelId="{0E6F7E1C-3A70-1B4A-BABD-27E62600514C}" srcId="{536B7F63-CCB1-4DCE-80D0-B504D0FEAD7C}" destId="{827DBD3A-2DB4-3544-80B3-78B1ED09CC36}" srcOrd="4" destOrd="0" parTransId="{3AA40710-3E94-4A41-AB9C-BD502E9BEBFC}" sibTransId="{65029284-1CB5-D54A-BBBF-3F539BECC071}"/>
    <dgm:cxn modelId="{BB2A9E4A-F044-4DF5-98DD-444FE153B298}" type="presOf" srcId="{A3E5FC28-6210-4254-9FF1-7AC1CFECE7C2}" destId="{82BC150E-9E97-4509-83C0-FC7CEBDBBBA8}" srcOrd="0" destOrd="0" presId="urn:microsoft.com/office/officeart/2016/7/layout/LinearArrowProcessNumbered"/>
    <dgm:cxn modelId="{AA7ABB52-00DF-4BEC-B21D-FF0EFE76C185}" srcId="{536B7F63-CCB1-4DCE-80D0-B504D0FEAD7C}" destId="{A3E5FC28-6210-4254-9FF1-7AC1CFECE7C2}" srcOrd="0" destOrd="0" parTransId="{0B903AC8-0B5B-4C46-A6B5-3069ED34DDC1}" sibTransId="{4CD903AD-DE5A-40E8-89BC-42246F2008C9}"/>
    <dgm:cxn modelId="{B927DF6C-E0FD-7046-9FBA-8FAF2128CEC1}" type="presOf" srcId="{32239B66-7ED9-F54A-BF60-55E79BAC13FC}" destId="{9A9CD9FF-011B-A549-9FD7-9941A399ECEF}" srcOrd="0" destOrd="0" presId="urn:microsoft.com/office/officeart/2016/7/layout/LinearArrowProcessNumbered"/>
    <dgm:cxn modelId="{C9199786-98F0-E244-9130-41509A154A0A}" type="presOf" srcId="{E7B05058-0616-1743-8217-31A0543B95A8}" destId="{DCE56E36-7AFD-A14E-92AF-FED6813E9ED1}" srcOrd="0" destOrd="0" presId="urn:microsoft.com/office/officeart/2016/7/layout/LinearArrowProcessNumbered"/>
    <dgm:cxn modelId="{8983D49F-49E9-4822-BBDD-4F19E4BDBA1D}" srcId="{536B7F63-CCB1-4DCE-80D0-B504D0FEAD7C}" destId="{C63D063D-6DF6-4CE6-BF46-AC5B8C285B07}" srcOrd="1" destOrd="0" parTransId="{327C8DCB-C8CA-49D3-996C-47C4424E72A7}" sibTransId="{66127B0E-D259-4388-BAC5-3762D2653AED}"/>
    <dgm:cxn modelId="{617621A7-4A32-F045-A3A7-59AC52AC1576}" type="presOf" srcId="{827DBD3A-2DB4-3544-80B3-78B1ED09CC36}" destId="{2FDCBAA4-CC9B-374E-8329-CE26B835B829}" srcOrd="0" destOrd="0" presId="urn:microsoft.com/office/officeart/2016/7/layout/LinearArrowProcessNumbered"/>
    <dgm:cxn modelId="{E35BE4BB-A306-D640-88C9-B0D662897FCA}" type="presOf" srcId="{E9B3E5F2-FE51-F94D-807D-A57EA9CD4C72}" destId="{983069D0-291E-BB4F-B938-799C2F84A193}" srcOrd="0" destOrd="0" presId="urn:microsoft.com/office/officeart/2016/7/layout/LinearArrowProcessNumbered"/>
    <dgm:cxn modelId="{189460C8-74A5-7B4C-BFFB-B074E1721C07}" srcId="{536B7F63-CCB1-4DCE-80D0-B504D0FEAD7C}" destId="{E9B3E5F2-FE51-F94D-807D-A57EA9CD4C72}" srcOrd="2" destOrd="0" parTransId="{26F953A0-EA6A-9E42-B9CC-7DB50C7E30B1}" sibTransId="{32239B66-7ED9-F54A-BF60-55E79BAC13FC}"/>
    <dgm:cxn modelId="{711FADD4-81A5-461F-9951-80B289761FBB}" type="presOf" srcId="{C63D063D-6DF6-4CE6-BF46-AC5B8C285B07}" destId="{FBD0C5A7-3C18-4CC9-B9B1-C01109E6A012}" srcOrd="0" destOrd="0" presId="urn:microsoft.com/office/officeart/2016/7/layout/LinearArrowProcessNumbered"/>
    <dgm:cxn modelId="{F86110D6-2A8D-B043-8429-BF36C0FD619C}" type="presOf" srcId="{7B0662C9-31C0-8343-8C3C-DB748141AD09}" destId="{26335505-9A9A-2C46-AA5D-BF188CBB07A7}" srcOrd="0" destOrd="0" presId="urn:microsoft.com/office/officeart/2016/7/layout/LinearArrowProcessNumbered"/>
    <dgm:cxn modelId="{DD9464E0-7FB0-45D8-B245-6F7171EEF40E}" type="presOf" srcId="{66127B0E-D259-4388-BAC5-3762D2653AED}" destId="{9E6090C7-818F-4BB2-A014-942A9469C0CB}" srcOrd="0" destOrd="0" presId="urn:microsoft.com/office/officeart/2016/7/layout/LinearArrowProcessNumbered"/>
    <dgm:cxn modelId="{ADA24AED-04A0-8348-ACB2-44210D5162EC}" type="presOf" srcId="{65029284-1CB5-D54A-BBBF-3F539BECC071}" destId="{BDD9AF6F-6AF4-3241-AE36-24E0D896D119}" srcOrd="0" destOrd="0" presId="urn:microsoft.com/office/officeart/2016/7/layout/LinearArrowProcessNumbered"/>
    <dgm:cxn modelId="{3CDA93FA-D927-4106-8DD1-2D7395A0704C}" type="presOf" srcId="{4CD903AD-DE5A-40E8-89BC-42246F2008C9}" destId="{D78C8EE1-FE95-4DAF-BE91-5B289D8FB1E3}" srcOrd="0" destOrd="0" presId="urn:microsoft.com/office/officeart/2016/7/layout/LinearArrowProcessNumbered"/>
    <dgm:cxn modelId="{9850B8FD-7570-384B-AE53-09F02BDB87EE}" srcId="{536B7F63-CCB1-4DCE-80D0-B504D0FEAD7C}" destId="{E7B05058-0616-1743-8217-31A0543B95A8}" srcOrd="3" destOrd="0" parTransId="{39C8440A-378E-5743-94AF-3DC4BE50C1E3}" sibTransId="{7B0662C9-31C0-8343-8C3C-DB748141AD09}"/>
    <dgm:cxn modelId="{0EE52A1C-2DC6-4586-AA0D-13F04721BC74}" type="presParOf" srcId="{887DB28D-B859-43F3-8398-7AEF9887BEEC}" destId="{240D3E53-DF48-4B50-82E3-5D0943DF1D78}" srcOrd="0" destOrd="0" presId="urn:microsoft.com/office/officeart/2016/7/layout/LinearArrowProcessNumbered"/>
    <dgm:cxn modelId="{C50C7C12-10BF-41AA-9478-7E9EF0731881}" type="presParOf" srcId="{240D3E53-DF48-4B50-82E3-5D0943DF1D78}" destId="{8FEEE31A-EACE-4C90-849B-4C55CD16CAA0}" srcOrd="0" destOrd="0" presId="urn:microsoft.com/office/officeart/2016/7/layout/LinearArrowProcessNumbered"/>
    <dgm:cxn modelId="{AD27EE67-B568-49C8-84E4-2307C13D351C}" type="presParOf" srcId="{240D3E53-DF48-4B50-82E3-5D0943DF1D78}" destId="{258332D1-2C22-4AB6-B4E2-6E1327CA48B1}" srcOrd="1" destOrd="0" presId="urn:microsoft.com/office/officeart/2016/7/layout/LinearArrowProcessNumbered"/>
    <dgm:cxn modelId="{2958D936-EB65-46B6-A951-49C873BD0363}" type="presParOf" srcId="{258332D1-2C22-4AB6-B4E2-6E1327CA48B1}" destId="{A4CAC36E-5E84-4E4D-BE8E-0AE8D5C72C10}" srcOrd="0" destOrd="0" presId="urn:microsoft.com/office/officeart/2016/7/layout/LinearArrowProcessNumbered"/>
    <dgm:cxn modelId="{12FA3144-012F-440A-B244-9E049A31770D}" type="presParOf" srcId="{258332D1-2C22-4AB6-B4E2-6E1327CA48B1}" destId="{72909848-0C5E-4A7D-813C-2AF983797046}" srcOrd="1" destOrd="0" presId="urn:microsoft.com/office/officeart/2016/7/layout/LinearArrowProcessNumbered"/>
    <dgm:cxn modelId="{80A8E7CA-9C61-426B-928C-9FF9644834D6}" type="presParOf" srcId="{258332D1-2C22-4AB6-B4E2-6E1327CA48B1}" destId="{D78C8EE1-FE95-4DAF-BE91-5B289D8FB1E3}" srcOrd="2" destOrd="0" presId="urn:microsoft.com/office/officeart/2016/7/layout/LinearArrowProcessNumbered"/>
    <dgm:cxn modelId="{805D844C-E572-4E1E-9296-4BB494BE1AC4}" type="presParOf" srcId="{258332D1-2C22-4AB6-B4E2-6E1327CA48B1}" destId="{EED668DF-7D11-494F-B425-F0C0807EBD86}" srcOrd="3" destOrd="0" presId="urn:microsoft.com/office/officeart/2016/7/layout/LinearArrowProcessNumbered"/>
    <dgm:cxn modelId="{1B83B65E-9918-4E7E-8F4E-FAEFCF1AECD9}" type="presParOf" srcId="{240D3E53-DF48-4B50-82E3-5D0943DF1D78}" destId="{82BC150E-9E97-4509-83C0-FC7CEBDBBBA8}" srcOrd="2" destOrd="0" presId="urn:microsoft.com/office/officeart/2016/7/layout/LinearArrowProcessNumbered"/>
    <dgm:cxn modelId="{305B8057-1291-41F5-AC72-B5B9452BFD99}" type="presParOf" srcId="{887DB28D-B859-43F3-8398-7AEF9887BEEC}" destId="{C329EA53-C87A-4DBD-9B49-E9627AF95A11}" srcOrd="1" destOrd="0" presId="urn:microsoft.com/office/officeart/2016/7/layout/LinearArrowProcessNumbered"/>
    <dgm:cxn modelId="{80C05232-4F28-4097-9A51-D348EC257184}" type="presParOf" srcId="{887DB28D-B859-43F3-8398-7AEF9887BEEC}" destId="{A2A49894-7FFB-4F36-AC53-A4E97E01B2E8}" srcOrd="2" destOrd="0" presId="urn:microsoft.com/office/officeart/2016/7/layout/LinearArrowProcessNumbered"/>
    <dgm:cxn modelId="{44B491DD-6086-43DC-8D08-56E64A9C379B}" type="presParOf" srcId="{A2A49894-7FFB-4F36-AC53-A4E97E01B2E8}" destId="{ED2679C8-7D5E-457B-A094-222657379783}" srcOrd="0" destOrd="0" presId="urn:microsoft.com/office/officeart/2016/7/layout/LinearArrowProcessNumbered"/>
    <dgm:cxn modelId="{D73A6EE4-579A-4A35-ABB7-54CB9CF3860C}" type="presParOf" srcId="{A2A49894-7FFB-4F36-AC53-A4E97E01B2E8}" destId="{9B2BC431-A298-4155-BA07-D5BF444DFBDC}" srcOrd="1" destOrd="0" presId="urn:microsoft.com/office/officeart/2016/7/layout/LinearArrowProcessNumbered"/>
    <dgm:cxn modelId="{5655A983-8DCE-4237-B209-67B98F35D3F0}" type="presParOf" srcId="{9B2BC431-A298-4155-BA07-D5BF444DFBDC}" destId="{68503A27-31A4-46B5-B71A-BF5AB9607B36}" srcOrd="0" destOrd="0" presId="urn:microsoft.com/office/officeart/2016/7/layout/LinearArrowProcessNumbered"/>
    <dgm:cxn modelId="{E3E8BB60-6FE8-42DD-A231-A332AA7F8989}" type="presParOf" srcId="{9B2BC431-A298-4155-BA07-D5BF444DFBDC}" destId="{66E4E672-E00D-4B56-A1BF-E841A151837D}" srcOrd="1" destOrd="0" presId="urn:microsoft.com/office/officeart/2016/7/layout/LinearArrowProcessNumbered"/>
    <dgm:cxn modelId="{A5F8C4BA-D8F1-4141-B978-52CDFB835AD5}" type="presParOf" srcId="{9B2BC431-A298-4155-BA07-D5BF444DFBDC}" destId="{9E6090C7-818F-4BB2-A014-942A9469C0CB}" srcOrd="2" destOrd="0" presId="urn:microsoft.com/office/officeart/2016/7/layout/LinearArrowProcessNumbered"/>
    <dgm:cxn modelId="{439D7E4E-DDEE-4762-AAEC-EEA25D5827A9}" type="presParOf" srcId="{9B2BC431-A298-4155-BA07-D5BF444DFBDC}" destId="{9BF50D40-2D5E-4B29-ACB3-BA58AF7BCF1D}" srcOrd="3" destOrd="0" presId="urn:microsoft.com/office/officeart/2016/7/layout/LinearArrowProcessNumbered"/>
    <dgm:cxn modelId="{0131FAEB-2B90-4C2A-A445-3A80157C55FD}" type="presParOf" srcId="{A2A49894-7FFB-4F36-AC53-A4E97E01B2E8}" destId="{FBD0C5A7-3C18-4CC9-B9B1-C01109E6A012}" srcOrd="2" destOrd="0" presId="urn:microsoft.com/office/officeart/2016/7/layout/LinearArrowProcessNumbered"/>
    <dgm:cxn modelId="{CCF48201-F423-1D46-BC61-056D376CF480}" type="presParOf" srcId="{887DB28D-B859-43F3-8398-7AEF9887BEEC}" destId="{E6D288A8-1C5F-8649-8AC4-D023797F98A9}" srcOrd="3" destOrd="0" presId="urn:microsoft.com/office/officeart/2016/7/layout/LinearArrowProcessNumbered"/>
    <dgm:cxn modelId="{CDB1311C-3DB3-1F4D-A09E-E984B65C195F}" type="presParOf" srcId="{887DB28D-B859-43F3-8398-7AEF9887BEEC}" destId="{31CAB01E-B04F-8A4F-A45C-1E94BB992A58}" srcOrd="4" destOrd="0" presId="urn:microsoft.com/office/officeart/2016/7/layout/LinearArrowProcessNumbered"/>
    <dgm:cxn modelId="{F867D115-196B-0A40-BBAF-098372F804F4}" type="presParOf" srcId="{31CAB01E-B04F-8A4F-A45C-1E94BB992A58}" destId="{AFE1EE48-CBDC-B84E-A314-9882853C640A}" srcOrd="0" destOrd="0" presId="urn:microsoft.com/office/officeart/2016/7/layout/LinearArrowProcessNumbered"/>
    <dgm:cxn modelId="{F9AA1557-52D4-BF44-A594-E17B3123DA6E}" type="presParOf" srcId="{31CAB01E-B04F-8A4F-A45C-1E94BB992A58}" destId="{9040C261-D799-0A42-9C6A-9D851376F5F5}" srcOrd="1" destOrd="0" presId="urn:microsoft.com/office/officeart/2016/7/layout/LinearArrowProcessNumbered"/>
    <dgm:cxn modelId="{20AEE4E1-28A2-AF4B-850B-E01BFD0BD73D}" type="presParOf" srcId="{9040C261-D799-0A42-9C6A-9D851376F5F5}" destId="{7CDB938B-36D6-AA44-8902-FDC871A7236B}" srcOrd="0" destOrd="0" presId="urn:microsoft.com/office/officeart/2016/7/layout/LinearArrowProcessNumbered"/>
    <dgm:cxn modelId="{5B8EC5CB-9CC2-014D-9A4B-8CB5632EC54C}" type="presParOf" srcId="{9040C261-D799-0A42-9C6A-9D851376F5F5}" destId="{D36884AA-D15A-4B43-B8EA-9CF0A81299CB}" srcOrd="1" destOrd="0" presId="urn:microsoft.com/office/officeart/2016/7/layout/LinearArrowProcessNumbered"/>
    <dgm:cxn modelId="{4B546BDE-53F7-264E-91CA-D7D065BED14F}" type="presParOf" srcId="{9040C261-D799-0A42-9C6A-9D851376F5F5}" destId="{9A9CD9FF-011B-A549-9FD7-9941A399ECEF}" srcOrd="2" destOrd="0" presId="urn:microsoft.com/office/officeart/2016/7/layout/LinearArrowProcessNumbered"/>
    <dgm:cxn modelId="{519A9285-C85E-C94E-96D1-E13CB1E6ED11}" type="presParOf" srcId="{9040C261-D799-0A42-9C6A-9D851376F5F5}" destId="{43796AB9-CB9E-0747-977C-67E570F731E0}" srcOrd="3" destOrd="0" presId="urn:microsoft.com/office/officeart/2016/7/layout/LinearArrowProcessNumbered"/>
    <dgm:cxn modelId="{03F0C8E9-628A-3742-934B-A1BE354D0292}" type="presParOf" srcId="{31CAB01E-B04F-8A4F-A45C-1E94BB992A58}" destId="{983069D0-291E-BB4F-B938-799C2F84A193}" srcOrd="2" destOrd="0" presId="urn:microsoft.com/office/officeart/2016/7/layout/LinearArrowProcessNumbered"/>
    <dgm:cxn modelId="{367379D2-AB7D-E34F-B203-711A7BCF7DDE}" type="presParOf" srcId="{887DB28D-B859-43F3-8398-7AEF9887BEEC}" destId="{CAE4069E-BEDD-8C4A-B39E-E935D40C7844}" srcOrd="5" destOrd="0" presId="urn:microsoft.com/office/officeart/2016/7/layout/LinearArrowProcessNumbered"/>
    <dgm:cxn modelId="{C1A9EAB5-98F5-494A-A272-05E865DADDB8}" type="presParOf" srcId="{887DB28D-B859-43F3-8398-7AEF9887BEEC}" destId="{124CA154-0134-314F-8965-0176AC37C3E9}" srcOrd="6" destOrd="0" presId="urn:microsoft.com/office/officeart/2016/7/layout/LinearArrowProcessNumbered"/>
    <dgm:cxn modelId="{F37AF677-B7D0-6249-854F-77317F7FF03F}" type="presParOf" srcId="{124CA154-0134-314F-8965-0176AC37C3E9}" destId="{7C709B8C-60DF-AC4E-A676-1CDC8852560A}" srcOrd="0" destOrd="0" presId="urn:microsoft.com/office/officeart/2016/7/layout/LinearArrowProcessNumbered"/>
    <dgm:cxn modelId="{F5FF7ECB-4159-2848-B3D3-04506C772C15}" type="presParOf" srcId="{124CA154-0134-314F-8965-0176AC37C3E9}" destId="{A2CC4933-34DB-084F-9728-1983D1431041}" srcOrd="1" destOrd="0" presId="urn:microsoft.com/office/officeart/2016/7/layout/LinearArrowProcessNumbered"/>
    <dgm:cxn modelId="{8F2D54C1-0901-FC43-A064-60B1FA21D488}" type="presParOf" srcId="{A2CC4933-34DB-084F-9728-1983D1431041}" destId="{23D5D93E-4F3D-8D4B-BF3C-E97E716D6FD7}" srcOrd="0" destOrd="0" presId="urn:microsoft.com/office/officeart/2016/7/layout/LinearArrowProcessNumbered"/>
    <dgm:cxn modelId="{A0971E50-2827-3345-A624-78396B1C1626}" type="presParOf" srcId="{A2CC4933-34DB-084F-9728-1983D1431041}" destId="{96BB3138-C23F-114E-886E-A74E34290DD6}" srcOrd="1" destOrd="0" presId="urn:microsoft.com/office/officeart/2016/7/layout/LinearArrowProcessNumbered"/>
    <dgm:cxn modelId="{04B3F1BA-E8F7-8B47-AE7F-7D784D451A5F}" type="presParOf" srcId="{A2CC4933-34DB-084F-9728-1983D1431041}" destId="{26335505-9A9A-2C46-AA5D-BF188CBB07A7}" srcOrd="2" destOrd="0" presId="urn:microsoft.com/office/officeart/2016/7/layout/LinearArrowProcessNumbered"/>
    <dgm:cxn modelId="{B963514D-1D3F-D442-B300-8AAEE3A8C3C5}" type="presParOf" srcId="{A2CC4933-34DB-084F-9728-1983D1431041}" destId="{7933DE8A-4EFA-5F4C-82AF-18DB9528AB5C}" srcOrd="3" destOrd="0" presId="urn:microsoft.com/office/officeart/2016/7/layout/LinearArrowProcessNumbered"/>
    <dgm:cxn modelId="{E3548C29-FF9C-204E-AEF9-0DB6D2D4C8B1}" type="presParOf" srcId="{124CA154-0134-314F-8965-0176AC37C3E9}" destId="{DCE56E36-7AFD-A14E-92AF-FED6813E9ED1}" srcOrd="2" destOrd="0" presId="urn:microsoft.com/office/officeart/2016/7/layout/LinearArrowProcessNumbered"/>
    <dgm:cxn modelId="{69DE487F-0C30-2A43-B849-9F80EAF78398}" type="presParOf" srcId="{887DB28D-B859-43F3-8398-7AEF9887BEEC}" destId="{0D382277-EF6E-8C45-A13B-C10493550C9C}" srcOrd="7" destOrd="0" presId="urn:microsoft.com/office/officeart/2016/7/layout/LinearArrowProcessNumbered"/>
    <dgm:cxn modelId="{2BA17EC7-8AD8-8044-9090-75FC1A421D77}" type="presParOf" srcId="{887DB28D-B859-43F3-8398-7AEF9887BEEC}" destId="{A45486E4-3E25-2F4C-B34D-04DF2C04E904}" srcOrd="8" destOrd="0" presId="urn:microsoft.com/office/officeart/2016/7/layout/LinearArrowProcessNumbered"/>
    <dgm:cxn modelId="{E78F1350-9BB0-6A41-8B0B-85CFF3AE9BD1}" type="presParOf" srcId="{A45486E4-3E25-2F4C-B34D-04DF2C04E904}" destId="{AB927883-BDA0-F447-A69D-EF9AFB404B39}" srcOrd="0" destOrd="0" presId="urn:microsoft.com/office/officeart/2016/7/layout/LinearArrowProcessNumbered"/>
    <dgm:cxn modelId="{9E294723-751F-CD4C-AA58-D52EB61529B8}" type="presParOf" srcId="{A45486E4-3E25-2F4C-B34D-04DF2C04E904}" destId="{491FC362-283A-B840-8974-E3B3355AAFD5}" srcOrd="1" destOrd="0" presId="urn:microsoft.com/office/officeart/2016/7/layout/LinearArrowProcessNumbered"/>
    <dgm:cxn modelId="{3A240C33-88F1-224A-8AD4-7E00AF43B9CB}" type="presParOf" srcId="{491FC362-283A-B840-8974-E3B3355AAFD5}" destId="{DDE5E35A-5E07-C449-BBE3-864F187CEF21}" srcOrd="0" destOrd="0" presId="urn:microsoft.com/office/officeart/2016/7/layout/LinearArrowProcessNumbered"/>
    <dgm:cxn modelId="{AE5CFA43-3536-9C47-81EE-81D0A551242A}" type="presParOf" srcId="{491FC362-283A-B840-8974-E3B3355AAFD5}" destId="{E03BEE3D-3E4D-FB41-951C-B7C0752E60B1}" srcOrd="1" destOrd="0" presId="urn:microsoft.com/office/officeart/2016/7/layout/LinearArrowProcessNumbered"/>
    <dgm:cxn modelId="{5EF900F8-CC36-2041-9058-61973E419B48}" type="presParOf" srcId="{491FC362-283A-B840-8974-E3B3355AAFD5}" destId="{BDD9AF6F-6AF4-3241-AE36-24E0D896D119}" srcOrd="2" destOrd="0" presId="urn:microsoft.com/office/officeart/2016/7/layout/LinearArrowProcessNumbered"/>
    <dgm:cxn modelId="{89965164-2EB9-0E43-A8E7-6C2F0E5F95EB}" type="presParOf" srcId="{491FC362-283A-B840-8974-E3B3355AAFD5}" destId="{007450B9-0821-5E4F-A234-5F5822070A4E}" srcOrd="3" destOrd="0" presId="urn:microsoft.com/office/officeart/2016/7/layout/LinearArrowProcessNumbered"/>
    <dgm:cxn modelId="{FF6497F4-849A-A94A-9D0C-2428C966F2BD}" type="presParOf" srcId="{A45486E4-3E25-2F4C-B34D-04DF2C04E904}" destId="{2FDCBAA4-CC9B-374E-8329-CE26B835B829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9CA46D-CF2E-8149-9E90-AB457B69A99D}" type="doc">
      <dgm:prSet loTypeId="urn:microsoft.com/office/officeart/2005/8/layout/equation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93A638C-21C3-B946-8414-40DD61CF2F66}">
      <dgm:prSet phldrT="[Texto]"/>
      <dgm:spPr/>
      <dgm:t>
        <a:bodyPr/>
        <a:lstStyle/>
        <a:p>
          <a:r>
            <a:rPr lang="ca-ES" noProof="0" dirty="0"/>
            <a:t>Sessió 1:</a:t>
          </a:r>
        </a:p>
        <a:p>
          <a:r>
            <a:rPr lang="ca-ES" noProof="0" dirty="0"/>
            <a:t>Gimcana i identificació de fites</a:t>
          </a:r>
        </a:p>
      </dgm:t>
    </dgm:pt>
    <dgm:pt modelId="{B61135A0-1A9D-EE44-A3D6-8617604C7EC9}" type="parTrans" cxnId="{D468424D-A4D8-9348-992D-A58682277F9F}">
      <dgm:prSet/>
      <dgm:spPr/>
      <dgm:t>
        <a:bodyPr/>
        <a:lstStyle/>
        <a:p>
          <a:endParaRPr lang="ca-ES" noProof="0" dirty="0"/>
        </a:p>
      </dgm:t>
    </dgm:pt>
    <dgm:pt modelId="{7771FF02-2238-3F42-A867-50A3601A9999}" type="sibTrans" cxnId="{D468424D-A4D8-9348-992D-A58682277F9F}">
      <dgm:prSet/>
      <dgm:spPr/>
      <dgm:t>
        <a:bodyPr/>
        <a:lstStyle/>
        <a:p>
          <a:endParaRPr lang="ca-ES" noProof="0" dirty="0"/>
        </a:p>
      </dgm:t>
    </dgm:pt>
    <dgm:pt modelId="{2C3BAD5E-B9A9-F24A-913A-A0B49F3A925B}">
      <dgm:prSet phldrT="[Texto]"/>
      <dgm:spPr/>
      <dgm:t>
        <a:bodyPr/>
        <a:lstStyle/>
        <a:p>
          <a:r>
            <a:rPr lang="ca-ES" noProof="0" dirty="0"/>
            <a:t>3 sessions</a:t>
          </a:r>
        </a:p>
        <a:p>
          <a:r>
            <a:rPr lang="ca-ES" noProof="0" dirty="0"/>
            <a:t>(3h)</a:t>
          </a:r>
        </a:p>
      </dgm:t>
    </dgm:pt>
    <dgm:pt modelId="{2145A1D2-95DC-8541-A9F5-BF106CB2E5E4}" type="parTrans" cxnId="{529C28B5-ECE2-A94D-B8B1-F1AFE0D75750}">
      <dgm:prSet/>
      <dgm:spPr/>
      <dgm:t>
        <a:bodyPr/>
        <a:lstStyle/>
        <a:p>
          <a:endParaRPr lang="ca-ES" noProof="0" dirty="0"/>
        </a:p>
      </dgm:t>
    </dgm:pt>
    <dgm:pt modelId="{81D01D16-F66A-4F49-9AB5-35C1FF1DB3E6}" type="sibTrans" cxnId="{529C28B5-ECE2-A94D-B8B1-F1AFE0D75750}">
      <dgm:prSet/>
      <dgm:spPr/>
      <dgm:t>
        <a:bodyPr/>
        <a:lstStyle/>
        <a:p>
          <a:endParaRPr lang="ca-ES" noProof="0" dirty="0"/>
        </a:p>
      </dgm:t>
    </dgm:pt>
    <dgm:pt modelId="{3DCFB878-65E9-1947-A092-31C233F02FF2}">
      <dgm:prSet phldrT="[Texto]"/>
      <dgm:spPr/>
      <dgm:t>
        <a:bodyPr/>
        <a:lstStyle/>
        <a:p>
          <a:r>
            <a:rPr lang="ca-ES" noProof="0" dirty="0"/>
            <a:t>Sessió 2 I 3: arbre filogenètic dels homínids</a:t>
          </a:r>
        </a:p>
      </dgm:t>
    </dgm:pt>
    <dgm:pt modelId="{9763D21C-2F87-0D4D-903D-D5B7C5DE9C76}" type="parTrans" cxnId="{B6096A5E-7168-4E44-A462-DF4E0569EEAE}">
      <dgm:prSet/>
      <dgm:spPr/>
      <dgm:t>
        <a:bodyPr/>
        <a:lstStyle/>
        <a:p>
          <a:endParaRPr lang="ca-ES" noProof="0" dirty="0"/>
        </a:p>
      </dgm:t>
    </dgm:pt>
    <dgm:pt modelId="{FE872A1D-1A70-4843-BC1A-09C1D3F2268B}" type="sibTrans" cxnId="{B6096A5E-7168-4E44-A462-DF4E0569EEAE}">
      <dgm:prSet/>
      <dgm:spPr/>
      <dgm:t>
        <a:bodyPr/>
        <a:lstStyle/>
        <a:p>
          <a:endParaRPr lang="ca-ES" noProof="0" dirty="0"/>
        </a:p>
      </dgm:t>
    </dgm:pt>
    <dgm:pt modelId="{12A5E419-ED3B-C348-871C-A234AE942B76}" type="pres">
      <dgm:prSet presAssocID="{BF9CA46D-CF2E-8149-9E90-AB457B69A99D}" presName="linearFlow" presStyleCnt="0">
        <dgm:presLayoutVars>
          <dgm:dir/>
          <dgm:resizeHandles val="exact"/>
        </dgm:presLayoutVars>
      </dgm:prSet>
      <dgm:spPr/>
    </dgm:pt>
    <dgm:pt modelId="{A6934B82-115E-F84A-8D4D-7FD677462150}" type="pres">
      <dgm:prSet presAssocID="{593A638C-21C3-B946-8414-40DD61CF2F66}" presName="node" presStyleLbl="node1" presStyleIdx="0" presStyleCnt="3">
        <dgm:presLayoutVars>
          <dgm:bulletEnabled val="1"/>
        </dgm:presLayoutVars>
      </dgm:prSet>
      <dgm:spPr/>
    </dgm:pt>
    <dgm:pt modelId="{CEABA60F-D456-BC4A-877A-CB26AA9BB7FD}" type="pres">
      <dgm:prSet presAssocID="{7771FF02-2238-3F42-A867-50A3601A9999}" presName="spacerL" presStyleCnt="0"/>
      <dgm:spPr/>
    </dgm:pt>
    <dgm:pt modelId="{9FE1C490-4FD8-CE43-AFB8-2F57746F5A44}" type="pres">
      <dgm:prSet presAssocID="{7771FF02-2238-3F42-A867-50A3601A9999}" presName="sibTrans" presStyleLbl="sibTrans2D1" presStyleIdx="0" presStyleCnt="2"/>
      <dgm:spPr/>
    </dgm:pt>
    <dgm:pt modelId="{AE6B29DD-0368-964A-BA57-154D6C447CB4}" type="pres">
      <dgm:prSet presAssocID="{7771FF02-2238-3F42-A867-50A3601A9999}" presName="spacerR" presStyleCnt="0"/>
      <dgm:spPr/>
    </dgm:pt>
    <dgm:pt modelId="{061C5DED-4885-ED40-936D-4E38531E05A2}" type="pres">
      <dgm:prSet presAssocID="{3DCFB878-65E9-1947-A092-31C233F02FF2}" presName="node" presStyleLbl="node1" presStyleIdx="1" presStyleCnt="3">
        <dgm:presLayoutVars>
          <dgm:bulletEnabled val="1"/>
        </dgm:presLayoutVars>
      </dgm:prSet>
      <dgm:spPr/>
    </dgm:pt>
    <dgm:pt modelId="{FB45F92D-BD63-6846-966E-B7CF044573A0}" type="pres">
      <dgm:prSet presAssocID="{FE872A1D-1A70-4843-BC1A-09C1D3F2268B}" presName="spacerL" presStyleCnt="0"/>
      <dgm:spPr/>
    </dgm:pt>
    <dgm:pt modelId="{A697F156-4571-4D48-9EC0-024FF740170C}" type="pres">
      <dgm:prSet presAssocID="{FE872A1D-1A70-4843-BC1A-09C1D3F2268B}" presName="sibTrans" presStyleLbl="sibTrans2D1" presStyleIdx="1" presStyleCnt="2"/>
      <dgm:spPr/>
    </dgm:pt>
    <dgm:pt modelId="{85B8259C-062F-C54A-9F9B-6C2BA77551E4}" type="pres">
      <dgm:prSet presAssocID="{FE872A1D-1A70-4843-BC1A-09C1D3F2268B}" presName="spacerR" presStyleCnt="0"/>
      <dgm:spPr/>
    </dgm:pt>
    <dgm:pt modelId="{4B677AB8-B8AF-F649-B164-31B9400C512E}" type="pres">
      <dgm:prSet presAssocID="{2C3BAD5E-B9A9-F24A-913A-A0B49F3A925B}" presName="node" presStyleLbl="node1" presStyleIdx="2" presStyleCnt="3">
        <dgm:presLayoutVars>
          <dgm:bulletEnabled val="1"/>
        </dgm:presLayoutVars>
      </dgm:prSet>
      <dgm:spPr/>
    </dgm:pt>
  </dgm:ptLst>
  <dgm:cxnLst>
    <dgm:cxn modelId="{ECCF1F05-30F2-0C44-84D7-3B96473FEDA2}" type="presOf" srcId="{593A638C-21C3-B946-8414-40DD61CF2F66}" destId="{A6934B82-115E-F84A-8D4D-7FD677462150}" srcOrd="0" destOrd="0" presId="urn:microsoft.com/office/officeart/2005/8/layout/equation1"/>
    <dgm:cxn modelId="{703A221D-682B-DD45-977C-C14D794293FE}" type="presOf" srcId="{3DCFB878-65E9-1947-A092-31C233F02FF2}" destId="{061C5DED-4885-ED40-936D-4E38531E05A2}" srcOrd="0" destOrd="0" presId="urn:microsoft.com/office/officeart/2005/8/layout/equation1"/>
    <dgm:cxn modelId="{D468424D-A4D8-9348-992D-A58682277F9F}" srcId="{BF9CA46D-CF2E-8149-9E90-AB457B69A99D}" destId="{593A638C-21C3-B946-8414-40DD61CF2F66}" srcOrd="0" destOrd="0" parTransId="{B61135A0-1A9D-EE44-A3D6-8617604C7EC9}" sibTransId="{7771FF02-2238-3F42-A867-50A3601A9999}"/>
    <dgm:cxn modelId="{B6096A5E-7168-4E44-A462-DF4E0569EEAE}" srcId="{BF9CA46D-CF2E-8149-9E90-AB457B69A99D}" destId="{3DCFB878-65E9-1947-A092-31C233F02FF2}" srcOrd="1" destOrd="0" parTransId="{9763D21C-2F87-0D4D-903D-D5B7C5DE9C76}" sibTransId="{FE872A1D-1A70-4843-BC1A-09C1D3F2268B}"/>
    <dgm:cxn modelId="{529C28B5-ECE2-A94D-B8B1-F1AFE0D75750}" srcId="{BF9CA46D-CF2E-8149-9E90-AB457B69A99D}" destId="{2C3BAD5E-B9A9-F24A-913A-A0B49F3A925B}" srcOrd="2" destOrd="0" parTransId="{2145A1D2-95DC-8541-A9F5-BF106CB2E5E4}" sibTransId="{81D01D16-F66A-4F49-9AB5-35C1FF1DB3E6}"/>
    <dgm:cxn modelId="{22BAA3B8-E8E7-FB4A-9F3C-68F5E3DCB072}" type="presOf" srcId="{BF9CA46D-CF2E-8149-9E90-AB457B69A99D}" destId="{12A5E419-ED3B-C348-871C-A234AE942B76}" srcOrd="0" destOrd="0" presId="urn:microsoft.com/office/officeart/2005/8/layout/equation1"/>
    <dgm:cxn modelId="{97189EC5-0DCC-354D-A18F-9FB936A3AFB8}" type="presOf" srcId="{7771FF02-2238-3F42-A867-50A3601A9999}" destId="{9FE1C490-4FD8-CE43-AFB8-2F57746F5A44}" srcOrd="0" destOrd="0" presId="urn:microsoft.com/office/officeart/2005/8/layout/equation1"/>
    <dgm:cxn modelId="{6F718ADE-2FAE-CD4C-B747-053D90585709}" type="presOf" srcId="{FE872A1D-1A70-4843-BC1A-09C1D3F2268B}" destId="{A697F156-4571-4D48-9EC0-024FF740170C}" srcOrd="0" destOrd="0" presId="urn:microsoft.com/office/officeart/2005/8/layout/equation1"/>
    <dgm:cxn modelId="{11F4D9F6-74FB-3D43-B8B0-DB7791869E2A}" type="presOf" srcId="{2C3BAD5E-B9A9-F24A-913A-A0B49F3A925B}" destId="{4B677AB8-B8AF-F649-B164-31B9400C512E}" srcOrd="0" destOrd="0" presId="urn:microsoft.com/office/officeart/2005/8/layout/equation1"/>
    <dgm:cxn modelId="{D145B116-60A9-BA48-9F53-E4D2DDBD31C5}" type="presParOf" srcId="{12A5E419-ED3B-C348-871C-A234AE942B76}" destId="{A6934B82-115E-F84A-8D4D-7FD677462150}" srcOrd="0" destOrd="0" presId="urn:microsoft.com/office/officeart/2005/8/layout/equation1"/>
    <dgm:cxn modelId="{D662ACBA-4F60-6141-AF9A-237A3576777C}" type="presParOf" srcId="{12A5E419-ED3B-C348-871C-A234AE942B76}" destId="{CEABA60F-D456-BC4A-877A-CB26AA9BB7FD}" srcOrd="1" destOrd="0" presId="urn:microsoft.com/office/officeart/2005/8/layout/equation1"/>
    <dgm:cxn modelId="{6268A19A-6A74-8941-B92A-CC6D79042F33}" type="presParOf" srcId="{12A5E419-ED3B-C348-871C-A234AE942B76}" destId="{9FE1C490-4FD8-CE43-AFB8-2F57746F5A44}" srcOrd="2" destOrd="0" presId="urn:microsoft.com/office/officeart/2005/8/layout/equation1"/>
    <dgm:cxn modelId="{6DD4BFB0-7A05-CE44-B15D-C112DEA4E9C4}" type="presParOf" srcId="{12A5E419-ED3B-C348-871C-A234AE942B76}" destId="{AE6B29DD-0368-964A-BA57-154D6C447CB4}" srcOrd="3" destOrd="0" presId="urn:microsoft.com/office/officeart/2005/8/layout/equation1"/>
    <dgm:cxn modelId="{2513FDD7-E64D-E14D-98FE-439004891601}" type="presParOf" srcId="{12A5E419-ED3B-C348-871C-A234AE942B76}" destId="{061C5DED-4885-ED40-936D-4E38531E05A2}" srcOrd="4" destOrd="0" presId="urn:microsoft.com/office/officeart/2005/8/layout/equation1"/>
    <dgm:cxn modelId="{B0696496-D1EA-B543-84DF-9C9909EA7B14}" type="presParOf" srcId="{12A5E419-ED3B-C348-871C-A234AE942B76}" destId="{FB45F92D-BD63-6846-966E-B7CF044573A0}" srcOrd="5" destOrd="0" presId="urn:microsoft.com/office/officeart/2005/8/layout/equation1"/>
    <dgm:cxn modelId="{647D93CA-F9ED-4A40-ADB9-15E2498C6251}" type="presParOf" srcId="{12A5E419-ED3B-C348-871C-A234AE942B76}" destId="{A697F156-4571-4D48-9EC0-024FF740170C}" srcOrd="6" destOrd="0" presId="urn:microsoft.com/office/officeart/2005/8/layout/equation1"/>
    <dgm:cxn modelId="{F0E45742-F07A-824D-BE6D-D72968A432A5}" type="presParOf" srcId="{12A5E419-ED3B-C348-871C-A234AE942B76}" destId="{85B8259C-062F-C54A-9F9B-6C2BA77551E4}" srcOrd="7" destOrd="0" presId="urn:microsoft.com/office/officeart/2005/8/layout/equation1"/>
    <dgm:cxn modelId="{2B4F7D74-47CF-0049-9206-A5502797EDCB}" type="presParOf" srcId="{12A5E419-ED3B-C348-871C-A234AE942B76}" destId="{4B677AB8-B8AF-F649-B164-31B9400C512E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DABF8A-1A51-BC4B-9C94-A2D92A1D7F45}" type="doc">
      <dgm:prSet loTypeId="urn:microsoft.com/office/officeart/2005/8/layout/hList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3B4A1B6-4685-D848-9302-6267267173C2}">
      <dgm:prSet phldrT="[Texto]"/>
      <dgm:spPr/>
      <dgm:t>
        <a:bodyPr/>
        <a:lstStyle/>
        <a:p>
          <a:r>
            <a:rPr lang="ca-ES" dirty="0"/>
            <a:t>Professor</a:t>
          </a:r>
        </a:p>
      </dgm:t>
    </dgm:pt>
    <dgm:pt modelId="{1C392F20-3DEA-2E47-87F2-DD020B392D12}" type="parTrans" cxnId="{4E76FC06-6B4D-BC44-B9A4-FB26ACBB45DD}">
      <dgm:prSet/>
      <dgm:spPr/>
      <dgm:t>
        <a:bodyPr/>
        <a:lstStyle/>
        <a:p>
          <a:endParaRPr lang="ca-ES" dirty="0"/>
        </a:p>
      </dgm:t>
    </dgm:pt>
    <dgm:pt modelId="{A0B66EE5-AE68-1243-88E0-E17BE8E6D900}" type="sibTrans" cxnId="{4E76FC06-6B4D-BC44-B9A4-FB26ACBB45DD}">
      <dgm:prSet/>
      <dgm:spPr/>
      <dgm:t>
        <a:bodyPr/>
        <a:lstStyle/>
        <a:p>
          <a:endParaRPr lang="ca-ES" dirty="0"/>
        </a:p>
      </dgm:t>
    </dgm:pt>
    <dgm:pt modelId="{1EA1A499-3E13-224E-B9EA-6B0A902FC80E}">
      <dgm:prSet phldrT="[Texto]"/>
      <dgm:spPr/>
      <dgm:t>
        <a:bodyPr/>
        <a:lstStyle/>
        <a:p>
          <a:r>
            <a:rPr lang="ca-ES" dirty="0"/>
            <a:t>Rúbrica del professor</a:t>
          </a:r>
        </a:p>
      </dgm:t>
    </dgm:pt>
    <dgm:pt modelId="{DD62B4AD-A2EA-9642-8770-6968088D2918}" type="parTrans" cxnId="{312CD323-2C22-3E47-92C5-96E992246417}">
      <dgm:prSet/>
      <dgm:spPr/>
      <dgm:t>
        <a:bodyPr/>
        <a:lstStyle/>
        <a:p>
          <a:endParaRPr lang="ca-ES" dirty="0"/>
        </a:p>
      </dgm:t>
    </dgm:pt>
    <dgm:pt modelId="{ABEA0C5E-94A6-A547-94F9-826BB4D1CBE5}" type="sibTrans" cxnId="{312CD323-2C22-3E47-92C5-96E992246417}">
      <dgm:prSet/>
      <dgm:spPr/>
      <dgm:t>
        <a:bodyPr/>
        <a:lstStyle/>
        <a:p>
          <a:endParaRPr lang="ca-ES" dirty="0"/>
        </a:p>
      </dgm:t>
    </dgm:pt>
    <dgm:pt modelId="{0671F0F7-2536-A442-8717-028EEC9AAA0D}">
      <dgm:prSet phldrT="[Texto]"/>
      <dgm:spPr/>
      <dgm:t>
        <a:bodyPr/>
        <a:lstStyle/>
        <a:p>
          <a:r>
            <a:rPr lang="ca-ES" dirty="0"/>
            <a:t>Avaluació grupal</a:t>
          </a:r>
        </a:p>
      </dgm:t>
    </dgm:pt>
    <dgm:pt modelId="{42B1A406-D45C-0C4C-87C9-340049E03FDE}" type="parTrans" cxnId="{D76394D9-4A29-2E46-8D16-59154BB632BA}">
      <dgm:prSet/>
      <dgm:spPr/>
      <dgm:t>
        <a:bodyPr/>
        <a:lstStyle/>
        <a:p>
          <a:endParaRPr lang="ca-ES" dirty="0"/>
        </a:p>
      </dgm:t>
    </dgm:pt>
    <dgm:pt modelId="{54123D19-CE84-3C4C-B37D-1AF1928AAD8B}" type="sibTrans" cxnId="{D76394D9-4A29-2E46-8D16-59154BB632BA}">
      <dgm:prSet/>
      <dgm:spPr/>
      <dgm:t>
        <a:bodyPr/>
        <a:lstStyle/>
        <a:p>
          <a:endParaRPr lang="ca-ES" dirty="0"/>
        </a:p>
      </dgm:t>
    </dgm:pt>
    <dgm:pt modelId="{EE5ADA28-6009-8843-BB66-97A7ABC293BE}">
      <dgm:prSet phldrT="[Texto]"/>
      <dgm:spPr/>
      <dgm:t>
        <a:bodyPr/>
        <a:lstStyle/>
        <a:p>
          <a:r>
            <a:rPr lang="ca-ES" dirty="0"/>
            <a:t>Coavaluació</a:t>
          </a:r>
        </a:p>
      </dgm:t>
    </dgm:pt>
    <dgm:pt modelId="{B5D8CF10-8EBC-164B-8B0D-1714D9408534}" type="parTrans" cxnId="{0A41846C-A4F0-BC4B-B298-73B41B86E216}">
      <dgm:prSet/>
      <dgm:spPr/>
      <dgm:t>
        <a:bodyPr/>
        <a:lstStyle/>
        <a:p>
          <a:endParaRPr lang="ca-ES" dirty="0"/>
        </a:p>
      </dgm:t>
    </dgm:pt>
    <dgm:pt modelId="{924A28E7-3692-234E-B8A9-06D8C45447DF}" type="sibTrans" cxnId="{0A41846C-A4F0-BC4B-B298-73B41B86E216}">
      <dgm:prSet/>
      <dgm:spPr/>
      <dgm:t>
        <a:bodyPr/>
        <a:lstStyle/>
        <a:p>
          <a:endParaRPr lang="ca-ES" dirty="0"/>
        </a:p>
      </dgm:t>
    </dgm:pt>
    <dgm:pt modelId="{694B0424-1C49-CD4E-B274-93E813D97D61}">
      <dgm:prSet phldrT="[Texto]"/>
      <dgm:spPr/>
      <dgm:t>
        <a:bodyPr/>
        <a:lstStyle/>
        <a:p>
          <a:r>
            <a:rPr lang="ca-ES" dirty="0"/>
            <a:t>Rúbrica avaluació companys grup</a:t>
          </a:r>
        </a:p>
      </dgm:t>
    </dgm:pt>
    <dgm:pt modelId="{B178C7BD-AB6C-6B4C-A0C3-ECBD4173AC70}" type="parTrans" cxnId="{C2A31548-F050-2E40-B936-70BC4B33D09E}">
      <dgm:prSet/>
      <dgm:spPr/>
      <dgm:t>
        <a:bodyPr/>
        <a:lstStyle/>
        <a:p>
          <a:endParaRPr lang="ca-ES" dirty="0"/>
        </a:p>
      </dgm:t>
    </dgm:pt>
    <dgm:pt modelId="{3F61EC54-BDD6-E54E-9154-53917E4BB53D}" type="sibTrans" cxnId="{C2A31548-F050-2E40-B936-70BC4B33D09E}">
      <dgm:prSet/>
      <dgm:spPr/>
      <dgm:t>
        <a:bodyPr/>
        <a:lstStyle/>
        <a:p>
          <a:endParaRPr lang="ca-ES" dirty="0"/>
        </a:p>
      </dgm:t>
    </dgm:pt>
    <dgm:pt modelId="{CF6AEE31-ABAB-C449-9BD9-C0115B46C432}">
      <dgm:prSet phldrT="[Texto]"/>
      <dgm:spPr/>
      <dgm:t>
        <a:bodyPr/>
        <a:lstStyle/>
        <a:p>
          <a:r>
            <a:rPr lang="ca-ES" dirty="0"/>
            <a:t>50% nota</a:t>
          </a:r>
        </a:p>
      </dgm:t>
    </dgm:pt>
    <dgm:pt modelId="{33F76830-8019-3746-8E0D-07071F1266AE}" type="parTrans" cxnId="{03708B35-827B-B04F-89F1-9C32C3E759F2}">
      <dgm:prSet/>
      <dgm:spPr/>
      <dgm:t>
        <a:bodyPr/>
        <a:lstStyle/>
        <a:p>
          <a:endParaRPr lang="ca-ES" dirty="0"/>
        </a:p>
      </dgm:t>
    </dgm:pt>
    <dgm:pt modelId="{6C103B78-C88F-3248-8CFD-94316E658BB5}" type="sibTrans" cxnId="{03708B35-827B-B04F-89F1-9C32C3E759F2}">
      <dgm:prSet/>
      <dgm:spPr/>
      <dgm:t>
        <a:bodyPr/>
        <a:lstStyle/>
        <a:p>
          <a:endParaRPr lang="ca-ES" dirty="0"/>
        </a:p>
      </dgm:t>
    </dgm:pt>
    <dgm:pt modelId="{7B16A6FE-C095-5E42-81CE-08A70A2F1853}">
      <dgm:prSet phldrT="[Texto]"/>
      <dgm:spPr/>
      <dgm:t>
        <a:bodyPr/>
        <a:lstStyle/>
        <a:p>
          <a:r>
            <a:rPr lang="ca-ES" dirty="0"/>
            <a:t>50% nota</a:t>
          </a:r>
        </a:p>
      </dgm:t>
    </dgm:pt>
    <dgm:pt modelId="{9806C8C4-FB69-144C-A602-0CFC39551DEB}" type="parTrans" cxnId="{AE5374B7-9FEF-9447-ACCE-4EFF138A89BD}">
      <dgm:prSet/>
      <dgm:spPr/>
      <dgm:t>
        <a:bodyPr/>
        <a:lstStyle/>
        <a:p>
          <a:endParaRPr lang="ca-ES" dirty="0"/>
        </a:p>
      </dgm:t>
    </dgm:pt>
    <dgm:pt modelId="{74C061DB-F7A5-5649-94E6-D73E587FB65B}" type="sibTrans" cxnId="{AE5374B7-9FEF-9447-ACCE-4EFF138A89BD}">
      <dgm:prSet/>
      <dgm:spPr/>
      <dgm:t>
        <a:bodyPr/>
        <a:lstStyle/>
        <a:p>
          <a:endParaRPr lang="ca-ES" dirty="0"/>
        </a:p>
      </dgm:t>
    </dgm:pt>
    <dgm:pt modelId="{96758F77-8774-5347-B1E5-2BAE561D9960}">
      <dgm:prSet phldrT="[Texto]"/>
      <dgm:spPr/>
      <dgm:t>
        <a:bodyPr/>
        <a:lstStyle/>
        <a:p>
          <a:r>
            <a:rPr lang="ca-ES" dirty="0"/>
            <a:t>Avaluació individual</a:t>
          </a:r>
        </a:p>
      </dgm:t>
    </dgm:pt>
    <dgm:pt modelId="{6B72F31E-AD8B-5740-B53F-0DE2E739E8F9}" type="parTrans" cxnId="{BE491E69-54BF-8B43-8164-C991F0EBE017}">
      <dgm:prSet/>
      <dgm:spPr/>
      <dgm:t>
        <a:bodyPr/>
        <a:lstStyle/>
        <a:p>
          <a:endParaRPr lang="ca-ES" dirty="0"/>
        </a:p>
      </dgm:t>
    </dgm:pt>
    <dgm:pt modelId="{40E77AF3-23C3-9D4F-BE1B-165813E7CC98}" type="sibTrans" cxnId="{BE491E69-54BF-8B43-8164-C991F0EBE017}">
      <dgm:prSet/>
      <dgm:spPr/>
      <dgm:t>
        <a:bodyPr/>
        <a:lstStyle/>
        <a:p>
          <a:endParaRPr lang="ca-ES" dirty="0"/>
        </a:p>
      </dgm:t>
    </dgm:pt>
    <dgm:pt modelId="{80D32E6F-05C6-C640-AAE7-EB485A2352A1}" type="pres">
      <dgm:prSet presAssocID="{8DDABF8A-1A51-BC4B-9C94-A2D92A1D7F45}" presName="Name0" presStyleCnt="0">
        <dgm:presLayoutVars>
          <dgm:dir/>
          <dgm:animLvl val="lvl"/>
          <dgm:resizeHandles val="exact"/>
        </dgm:presLayoutVars>
      </dgm:prSet>
      <dgm:spPr/>
    </dgm:pt>
    <dgm:pt modelId="{1EAE6022-63D0-DC4D-A09D-C31FB2D12124}" type="pres">
      <dgm:prSet presAssocID="{F3B4A1B6-4685-D848-9302-6267267173C2}" presName="composite" presStyleCnt="0"/>
      <dgm:spPr/>
    </dgm:pt>
    <dgm:pt modelId="{091BBD43-1232-8A43-9B1C-BDE3DDA31FE1}" type="pres">
      <dgm:prSet presAssocID="{F3B4A1B6-4685-D848-9302-6267267173C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CB07D12-B711-5748-B1CB-55CA8F7D8E69}" type="pres">
      <dgm:prSet presAssocID="{F3B4A1B6-4685-D848-9302-6267267173C2}" presName="desTx" presStyleLbl="alignAccFollowNode1" presStyleIdx="0" presStyleCnt="2">
        <dgm:presLayoutVars>
          <dgm:bulletEnabled val="1"/>
        </dgm:presLayoutVars>
      </dgm:prSet>
      <dgm:spPr/>
    </dgm:pt>
    <dgm:pt modelId="{210FC67C-020E-1A4D-8E3F-A9C247C77708}" type="pres">
      <dgm:prSet presAssocID="{A0B66EE5-AE68-1243-88E0-E17BE8E6D900}" presName="space" presStyleCnt="0"/>
      <dgm:spPr/>
    </dgm:pt>
    <dgm:pt modelId="{ABC71C71-13A7-9B4D-84BC-16FE7EE77B55}" type="pres">
      <dgm:prSet presAssocID="{EE5ADA28-6009-8843-BB66-97A7ABC293BE}" presName="composite" presStyleCnt="0"/>
      <dgm:spPr/>
    </dgm:pt>
    <dgm:pt modelId="{D5A7BC12-BE96-8440-9CE4-ACDEE96269FC}" type="pres">
      <dgm:prSet presAssocID="{EE5ADA28-6009-8843-BB66-97A7ABC293B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F8F390E-D407-E348-A395-BEFCA05AC2C2}" type="pres">
      <dgm:prSet presAssocID="{EE5ADA28-6009-8843-BB66-97A7ABC293BE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4E76FC06-6B4D-BC44-B9A4-FB26ACBB45DD}" srcId="{8DDABF8A-1A51-BC4B-9C94-A2D92A1D7F45}" destId="{F3B4A1B6-4685-D848-9302-6267267173C2}" srcOrd="0" destOrd="0" parTransId="{1C392F20-3DEA-2E47-87F2-DD020B392D12}" sibTransId="{A0B66EE5-AE68-1243-88E0-E17BE8E6D900}"/>
    <dgm:cxn modelId="{B93BD607-785F-F547-8424-9CE43392D964}" type="presOf" srcId="{96758F77-8774-5347-B1E5-2BAE561D9960}" destId="{2F8F390E-D407-E348-A395-BEFCA05AC2C2}" srcOrd="0" destOrd="1" presId="urn:microsoft.com/office/officeart/2005/8/layout/hList1"/>
    <dgm:cxn modelId="{8FB21A22-211C-4F4B-BDB8-46E311806CC1}" type="presOf" srcId="{EE5ADA28-6009-8843-BB66-97A7ABC293BE}" destId="{D5A7BC12-BE96-8440-9CE4-ACDEE96269FC}" srcOrd="0" destOrd="0" presId="urn:microsoft.com/office/officeart/2005/8/layout/hList1"/>
    <dgm:cxn modelId="{312CD323-2C22-3E47-92C5-96E992246417}" srcId="{F3B4A1B6-4685-D848-9302-6267267173C2}" destId="{1EA1A499-3E13-224E-B9EA-6B0A902FC80E}" srcOrd="0" destOrd="0" parTransId="{DD62B4AD-A2EA-9642-8770-6968088D2918}" sibTransId="{ABEA0C5E-94A6-A547-94F9-826BB4D1CBE5}"/>
    <dgm:cxn modelId="{63903834-B487-064C-86B0-E067F47A22EE}" type="presOf" srcId="{1EA1A499-3E13-224E-B9EA-6B0A902FC80E}" destId="{8CB07D12-B711-5748-B1CB-55CA8F7D8E69}" srcOrd="0" destOrd="0" presId="urn:microsoft.com/office/officeart/2005/8/layout/hList1"/>
    <dgm:cxn modelId="{03708B35-827B-B04F-89F1-9C32C3E759F2}" srcId="{EE5ADA28-6009-8843-BB66-97A7ABC293BE}" destId="{CF6AEE31-ABAB-C449-9BD9-C0115B46C432}" srcOrd="2" destOrd="0" parTransId="{33F76830-8019-3746-8E0D-07071F1266AE}" sibTransId="{6C103B78-C88F-3248-8CFD-94316E658BB5}"/>
    <dgm:cxn modelId="{CE6B5540-5FC7-FE44-BCD4-B9AD2C1538F0}" type="presOf" srcId="{CF6AEE31-ABAB-C449-9BD9-C0115B46C432}" destId="{2F8F390E-D407-E348-A395-BEFCA05AC2C2}" srcOrd="0" destOrd="2" presId="urn:microsoft.com/office/officeart/2005/8/layout/hList1"/>
    <dgm:cxn modelId="{C2A31548-F050-2E40-B936-70BC4B33D09E}" srcId="{EE5ADA28-6009-8843-BB66-97A7ABC293BE}" destId="{694B0424-1C49-CD4E-B274-93E813D97D61}" srcOrd="0" destOrd="0" parTransId="{B178C7BD-AB6C-6B4C-A0C3-ECBD4173AC70}" sibTransId="{3F61EC54-BDD6-E54E-9154-53917E4BB53D}"/>
    <dgm:cxn modelId="{8F7A2153-96AB-D246-97F8-6C74859ED947}" type="presOf" srcId="{F3B4A1B6-4685-D848-9302-6267267173C2}" destId="{091BBD43-1232-8A43-9B1C-BDE3DDA31FE1}" srcOrd="0" destOrd="0" presId="urn:microsoft.com/office/officeart/2005/8/layout/hList1"/>
    <dgm:cxn modelId="{BE491E69-54BF-8B43-8164-C991F0EBE017}" srcId="{EE5ADA28-6009-8843-BB66-97A7ABC293BE}" destId="{96758F77-8774-5347-B1E5-2BAE561D9960}" srcOrd="1" destOrd="0" parTransId="{6B72F31E-AD8B-5740-B53F-0DE2E739E8F9}" sibTransId="{40E77AF3-23C3-9D4F-BE1B-165813E7CC98}"/>
    <dgm:cxn modelId="{0A41846C-A4F0-BC4B-B298-73B41B86E216}" srcId="{8DDABF8A-1A51-BC4B-9C94-A2D92A1D7F45}" destId="{EE5ADA28-6009-8843-BB66-97A7ABC293BE}" srcOrd="1" destOrd="0" parTransId="{B5D8CF10-8EBC-164B-8B0D-1714D9408534}" sibTransId="{924A28E7-3692-234E-B8A9-06D8C45447DF}"/>
    <dgm:cxn modelId="{4F6D3170-6916-2442-B247-6AB244D8E088}" type="presOf" srcId="{8DDABF8A-1A51-BC4B-9C94-A2D92A1D7F45}" destId="{80D32E6F-05C6-C640-AAE7-EB485A2352A1}" srcOrd="0" destOrd="0" presId="urn:microsoft.com/office/officeart/2005/8/layout/hList1"/>
    <dgm:cxn modelId="{E304797D-8571-D549-95D8-FF594CEB22AB}" type="presOf" srcId="{7B16A6FE-C095-5E42-81CE-08A70A2F1853}" destId="{8CB07D12-B711-5748-B1CB-55CA8F7D8E69}" srcOrd="0" destOrd="2" presId="urn:microsoft.com/office/officeart/2005/8/layout/hList1"/>
    <dgm:cxn modelId="{A6BBC29C-C05B-AE4F-88FA-861BAB7D2463}" type="presOf" srcId="{0671F0F7-2536-A442-8717-028EEC9AAA0D}" destId="{8CB07D12-B711-5748-B1CB-55CA8F7D8E69}" srcOrd="0" destOrd="1" presId="urn:microsoft.com/office/officeart/2005/8/layout/hList1"/>
    <dgm:cxn modelId="{AE03FDB6-7631-8D42-8244-4192A05163C4}" type="presOf" srcId="{694B0424-1C49-CD4E-B274-93E813D97D61}" destId="{2F8F390E-D407-E348-A395-BEFCA05AC2C2}" srcOrd="0" destOrd="0" presId="urn:microsoft.com/office/officeart/2005/8/layout/hList1"/>
    <dgm:cxn modelId="{AE5374B7-9FEF-9447-ACCE-4EFF138A89BD}" srcId="{F3B4A1B6-4685-D848-9302-6267267173C2}" destId="{7B16A6FE-C095-5E42-81CE-08A70A2F1853}" srcOrd="2" destOrd="0" parTransId="{9806C8C4-FB69-144C-A602-0CFC39551DEB}" sibTransId="{74C061DB-F7A5-5649-94E6-D73E587FB65B}"/>
    <dgm:cxn modelId="{D76394D9-4A29-2E46-8D16-59154BB632BA}" srcId="{F3B4A1B6-4685-D848-9302-6267267173C2}" destId="{0671F0F7-2536-A442-8717-028EEC9AAA0D}" srcOrd="1" destOrd="0" parTransId="{42B1A406-D45C-0C4C-87C9-340049E03FDE}" sibTransId="{54123D19-CE84-3C4C-B37D-1AF1928AAD8B}"/>
    <dgm:cxn modelId="{1C01A02B-FE32-F242-9AAD-1561CC5FCA1D}" type="presParOf" srcId="{80D32E6F-05C6-C640-AAE7-EB485A2352A1}" destId="{1EAE6022-63D0-DC4D-A09D-C31FB2D12124}" srcOrd="0" destOrd="0" presId="urn:microsoft.com/office/officeart/2005/8/layout/hList1"/>
    <dgm:cxn modelId="{54521068-CF4C-FD40-AF6A-D601DBD0ED7E}" type="presParOf" srcId="{1EAE6022-63D0-DC4D-A09D-C31FB2D12124}" destId="{091BBD43-1232-8A43-9B1C-BDE3DDA31FE1}" srcOrd="0" destOrd="0" presId="urn:microsoft.com/office/officeart/2005/8/layout/hList1"/>
    <dgm:cxn modelId="{3746BA68-1D38-C74A-B221-8A312E7F0868}" type="presParOf" srcId="{1EAE6022-63D0-DC4D-A09D-C31FB2D12124}" destId="{8CB07D12-B711-5748-B1CB-55CA8F7D8E69}" srcOrd="1" destOrd="0" presId="urn:microsoft.com/office/officeart/2005/8/layout/hList1"/>
    <dgm:cxn modelId="{6718CB53-5024-FA41-8714-1106E3F11CA6}" type="presParOf" srcId="{80D32E6F-05C6-C640-AAE7-EB485A2352A1}" destId="{210FC67C-020E-1A4D-8E3F-A9C247C77708}" srcOrd="1" destOrd="0" presId="urn:microsoft.com/office/officeart/2005/8/layout/hList1"/>
    <dgm:cxn modelId="{8437058A-7738-D949-BDEC-7517F58730B9}" type="presParOf" srcId="{80D32E6F-05C6-C640-AAE7-EB485A2352A1}" destId="{ABC71C71-13A7-9B4D-84BC-16FE7EE77B55}" srcOrd="2" destOrd="0" presId="urn:microsoft.com/office/officeart/2005/8/layout/hList1"/>
    <dgm:cxn modelId="{6A692D0E-AD61-3B4F-9AFF-6EDDC4C07555}" type="presParOf" srcId="{ABC71C71-13A7-9B4D-84BC-16FE7EE77B55}" destId="{D5A7BC12-BE96-8440-9CE4-ACDEE96269FC}" srcOrd="0" destOrd="0" presId="urn:microsoft.com/office/officeart/2005/8/layout/hList1"/>
    <dgm:cxn modelId="{DEF58D0D-FFB7-704A-80CB-9936D395F59F}" type="presParOf" srcId="{ABC71C71-13A7-9B4D-84BC-16FE7EE77B55}" destId="{2F8F390E-D407-E348-A395-BEFCA05AC2C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AC36E-5E84-4E4D-BE8E-0AE8D5C72C10}">
      <dsp:nvSpPr>
        <dsp:cNvPr id="0" name=""/>
        <dsp:cNvSpPr/>
      </dsp:nvSpPr>
      <dsp:spPr>
        <a:xfrm>
          <a:off x="1152336" y="467007"/>
          <a:ext cx="916270" cy="7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09848-0C5E-4A7D-813C-2AF983797046}">
      <dsp:nvSpPr>
        <dsp:cNvPr id="0" name=""/>
        <dsp:cNvSpPr/>
      </dsp:nvSpPr>
      <dsp:spPr>
        <a:xfrm>
          <a:off x="2123583" y="390076"/>
          <a:ext cx="105371" cy="197721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234080"/>
            <a:satOff val="-3044"/>
            <a:lumOff val="-9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34080"/>
              <a:satOff val="-3044"/>
              <a:lumOff val="-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C8EE1-FE95-4DAF-BE91-5B289D8FB1E3}">
      <dsp:nvSpPr>
        <dsp:cNvPr id="0" name=""/>
        <dsp:cNvSpPr/>
      </dsp:nvSpPr>
      <dsp:spPr>
        <a:xfrm>
          <a:off x="570839" y="80"/>
          <a:ext cx="933924" cy="9339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1" tIns="36241" rIns="36241" bIns="36241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7200" kern="1200" noProof="0"/>
            <a:t>1</a:t>
          </a:r>
          <a:endParaRPr lang="ca-ES" sz="7200" kern="1200" noProof="0" dirty="0"/>
        </a:p>
      </dsp:txBody>
      <dsp:txXfrm>
        <a:off x="707609" y="136850"/>
        <a:ext cx="660384" cy="660384"/>
      </dsp:txXfrm>
    </dsp:sp>
    <dsp:sp modelId="{82BC150E-9E97-4509-83C0-FC7CEBDBBBA8}">
      <dsp:nvSpPr>
        <dsp:cNvPr id="0" name=""/>
        <dsp:cNvSpPr/>
      </dsp:nvSpPr>
      <dsp:spPr>
        <a:xfrm>
          <a:off x="6997" y="1099524"/>
          <a:ext cx="2061609" cy="228330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468160"/>
            <a:satOff val="-6088"/>
            <a:lumOff val="-1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468160"/>
              <a:satOff val="-6088"/>
              <a:lumOff val="-1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22" tIns="165100" rIns="162622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Ainhoa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 err="1"/>
            <a:t>Xiaoping</a:t>
          </a:r>
          <a:endParaRPr lang="es-E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Joel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dirty="0"/>
            <a:t>Arnau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noProof="0" dirty="0"/>
            <a:t>Luna</a:t>
          </a:r>
        </a:p>
      </dsp:txBody>
      <dsp:txXfrm>
        <a:off x="6997" y="1511846"/>
        <a:ext cx="2061609" cy="1870979"/>
      </dsp:txXfrm>
    </dsp:sp>
    <dsp:sp modelId="{68503A27-31A4-46B5-B71A-BF5AB9607B36}">
      <dsp:nvSpPr>
        <dsp:cNvPr id="0" name=""/>
        <dsp:cNvSpPr/>
      </dsp:nvSpPr>
      <dsp:spPr>
        <a:xfrm>
          <a:off x="2297674" y="466938"/>
          <a:ext cx="2061609" cy="71"/>
        </a:xfrm>
        <a:prstGeom prst="rect">
          <a:avLst/>
        </a:prstGeom>
        <a:solidFill>
          <a:schemeClr val="accent2">
            <a:tint val="40000"/>
            <a:alpha val="90000"/>
            <a:hueOff val="702239"/>
            <a:satOff val="-9132"/>
            <a:lumOff val="-28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02239"/>
              <a:satOff val="-9132"/>
              <a:lumOff val="-2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4E672-E00D-4B56-A1BF-E841A151837D}">
      <dsp:nvSpPr>
        <dsp:cNvPr id="0" name=""/>
        <dsp:cNvSpPr/>
      </dsp:nvSpPr>
      <dsp:spPr>
        <a:xfrm>
          <a:off x="4414260" y="390007"/>
          <a:ext cx="105371" cy="197885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936319"/>
            <a:satOff val="-12176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36319"/>
              <a:satOff val="-12176"/>
              <a:lumOff val="-3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090C7-818F-4BB2-A014-942A9469C0CB}">
      <dsp:nvSpPr>
        <dsp:cNvPr id="0" name=""/>
        <dsp:cNvSpPr/>
      </dsp:nvSpPr>
      <dsp:spPr>
        <a:xfrm>
          <a:off x="2861516" y="12"/>
          <a:ext cx="933924" cy="933924"/>
        </a:xfrm>
        <a:prstGeom prst="ellipse">
          <a:avLst/>
        </a:prstGeom>
        <a:solidFill>
          <a:schemeClr val="accent2">
            <a:hueOff val="686585"/>
            <a:satOff val="-12202"/>
            <a:lumOff val="392"/>
            <a:alphaOff val="0"/>
          </a:schemeClr>
        </a:solidFill>
        <a:ln w="12700" cap="flat" cmpd="sng" algn="ctr">
          <a:solidFill>
            <a:schemeClr val="accent2">
              <a:hueOff val="686585"/>
              <a:satOff val="-12202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1" tIns="36241" rIns="36241" bIns="36241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7200" kern="1200" noProof="0"/>
            <a:t>2</a:t>
          </a:r>
          <a:endParaRPr lang="ca-ES" sz="7200" kern="1200" noProof="0" dirty="0"/>
        </a:p>
      </dsp:txBody>
      <dsp:txXfrm>
        <a:off x="2998286" y="136782"/>
        <a:ext cx="660384" cy="660384"/>
      </dsp:txXfrm>
    </dsp:sp>
    <dsp:sp modelId="{FBD0C5A7-3C18-4CC9-B9B1-C01109E6A012}">
      <dsp:nvSpPr>
        <dsp:cNvPr id="0" name=""/>
        <dsp:cNvSpPr/>
      </dsp:nvSpPr>
      <dsp:spPr>
        <a:xfrm>
          <a:off x="2297674" y="1099524"/>
          <a:ext cx="2061609" cy="228330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1170399"/>
            <a:satOff val="-15220"/>
            <a:lumOff val="-48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170399"/>
              <a:satOff val="-15220"/>
              <a:lumOff val="-4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22" tIns="165100" rIns="162622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Júlia </a:t>
          </a:r>
          <a:r>
            <a:rPr lang="es-ES" sz="1600" kern="1200" dirty="0" err="1"/>
            <a:t>Santó</a:t>
          </a:r>
          <a:endParaRPr lang="es-E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Juan Camilo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Nerea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Enea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ca-ES" sz="1600" kern="1200" noProof="0" dirty="0"/>
        </a:p>
      </dsp:txBody>
      <dsp:txXfrm>
        <a:off x="2297674" y="1511846"/>
        <a:ext cx="2061609" cy="1870979"/>
      </dsp:txXfrm>
    </dsp:sp>
    <dsp:sp modelId="{7CDB938B-36D6-AA44-8902-FDC871A7236B}">
      <dsp:nvSpPr>
        <dsp:cNvPr id="0" name=""/>
        <dsp:cNvSpPr/>
      </dsp:nvSpPr>
      <dsp:spPr>
        <a:xfrm>
          <a:off x="4588351" y="466928"/>
          <a:ext cx="2061609" cy="71"/>
        </a:xfrm>
        <a:prstGeom prst="rect">
          <a:avLst/>
        </a:prstGeom>
        <a:solidFill>
          <a:schemeClr val="accent2">
            <a:tint val="40000"/>
            <a:alpha val="90000"/>
            <a:hueOff val="1404479"/>
            <a:satOff val="-18264"/>
            <a:lumOff val="-57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404479"/>
              <a:satOff val="-18264"/>
              <a:lumOff val="-5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6884AA-D15A-4B43-B8EA-9CF0A81299CB}">
      <dsp:nvSpPr>
        <dsp:cNvPr id="0" name=""/>
        <dsp:cNvSpPr/>
      </dsp:nvSpPr>
      <dsp:spPr>
        <a:xfrm>
          <a:off x="6704937" y="389997"/>
          <a:ext cx="105371" cy="197910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1638559"/>
            <a:satOff val="-21307"/>
            <a:lumOff val="-67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38559"/>
              <a:satOff val="-21307"/>
              <a:lumOff val="-6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CD9FF-011B-A549-9FD7-9941A399ECEF}">
      <dsp:nvSpPr>
        <dsp:cNvPr id="0" name=""/>
        <dsp:cNvSpPr/>
      </dsp:nvSpPr>
      <dsp:spPr>
        <a:xfrm>
          <a:off x="5152193" y="1"/>
          <a:ext cx="933924" cy="933924"/>
        </a:xfrm>
        <a:prstGeom prst="ellipse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accent2">
              <a:hueOff val="1373170"/>
              <a:satOff val="-24404"/>
              <a:lumOff val="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1" tIns="36241" rIns="36241" bIns="36241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7200" kern="1200" noProof="0"/>
            <a:t>3</a:t>
          </a:r>
          <a:endParaRPr lang="ca-ES" sz="7200" kern="1200" noProof="0" dirty="0"/>
        </a:p>
      </dsp:txBody>
      <dsp:txXfrm>
        <a:off x="5288963" y="136771"/>
        <a:ext cx="660384" cy="660384"/>
      </dsp:txXfrm>
    </dsp:sp>
    <dsp:sp modelId="{983069D0-291E-BB4F-B938-799C2F84A193}">
      <dsp:nvSpPr>
        <dsp:cNvPr id="0" name=""/>
        <dsp:cNvSpPr/>
      </dsp:nvSpPr>
      <dsp:spPr>
        <a:xfrm>
          <a:off x="4588351" y="1099524"/>
          <a:ext cx="2061609" cy="228330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1872638"/>
            <a:satOff val="-24351"/>
            <a:lumOff val="-77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872638"/>
              <a:satOff val="-24351"/>
              <a:lumOff val="-7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22" tIns="165100" rIns="162622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Pau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Daniel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Ma Luisa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noProof="0" dirty="0" err="1"/>
            <a:t>Mía</a:t>
          </a:r>
          <a:endParaRPr lang="ca-ES" sz="1600" kern="1200" noProof="0" dirty="0"/>
        </a:p>
      </dsp:txBody>
      <dsp:txXfrm>
        <a:off x="4588351" y="1511846"/>
        <a:ext cx="2061609" cy="1870979"/>
      </dsp:txXfrm>
    </dsp:sp>
    <dsp:sp modelId="{23D5D93E-4F3D-8D4B-BF3C-E97E716D6FD7}">
      <dsp:nvSpPr>
        <dsp:cNvPr id="0" name=""/>
        <dsp:cNvSpPr/>
      </dsp:nvSpPr>
      <dsp:spPr>
        <a:xfrm>
          <a:off x="6879028" y="466926"/>
          <a:ext cx="2061609" cy="71"/>
        </a:xfrm>
        <a:prstGeom prst="rect">
          <a:avLst/>
        </a:prstGeom>
        <a:solidFill>
          <a:schemeClr val="accent2">
            <a:tint val="40000"/>
            <a:alpha val="90000"/>
            <a:hueOff val="2106718"/>
            <a:satOff val="-27395"/>
            <a:lumOff val="-86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106718"/>
              <a:satOff val="-27395"/>
              <a:lumOff val="-8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B3138-C23F-114E-886E-A74E34290DD6}">
      <dsp:nvSpPr>
        <dsp:cNvPr id="0" name=""/>
        <dsp:cNvSpPr/>
      </dsp:nvSpPr>
      <dsp:spPr>
        <a:xfrm>
          <a:off x="8995613" y="389995"/>
          <a:ext cx="105371" cy="197913"/>
        </a:xfrm>
        <a:prstGeom prst="chevron">
          <a:avLst>
            <a:gd name="adj" fmla="val 90000"/>
          </a:avLst>
        </a:prstGeom>
        <a:solidFill>
          <a:schemeClr val="accent2">
            <a:tint val="40000"/>
            <a:alpha val="90000"/>
            <a:hueOff val="2340798"/>
            <a:satOff val="-30439"/>
            <a:lumOff val="-9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340798"/>
              <a:satOff val="-30439"/>
              <a:lumOff val="-9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335505-9A9A-2C46-AA5D-BF188CBB07A7}">
      <dsp:nvSpPr>
        <dsp:cNvPr id="0" name=""/>
        <dsp:cNvSpPr/>
      </dsp:nvSpPr>
      <dsp:spPr>
        <a:xfrm>
          <a:off x="7442870" y="0"/>
          <a:ext cx="933924" cy="933924"/>
        </a:xfrm>
        <a:prstGeom prst="ellipse">
          <a:avLst/>
        </a:prstGeom>
        <a:solidFill>
          <a:schemeClr val="accent2">
            <a:hueOff val="2059755"/>
            <a:satOff val="-36606"/>
            <a:lumOff val="1177"/>
            <a:alphaOff val="0"/>
          </a:schemeClr>
        </a:solidFill>
        <a:ln w="12700" cap="flat" cmpd="sng" algn="ctr">
          <a:solidFill>
            <a:schemeClr val="accent2">
              <a:hueOff val="2059755"/>
              <a:satOff val="-36606"/>
              <a:lumOff val="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1" tIns="36241" rIns="36241" bIns="36241" numCol="1" spcCol="1270" anchor="ctr" anchorCtr="0">
          <a:noAutofit/>
        </a:bodyPr>
        <a:lstStyle/>
        <a:p>
          <a:pPr marL="0" lvl="0" indent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7200" kern="1200" noProof="0"/>
            <a:t>4</a:t>
          </a:r>
          <a:endParaRPr lang="ca-ES" sz="7200" kern="1200" noProof="0" dirty="0"/>
        </a:p>
      </dsp:txBody>
      <dsp:txXfrm>
        <a:off x="7579640" y="136770"/>
        <a:ext cx="660384" cy="660384"/>
      </dsp:txXfrm>
    </dsp:sp>
    <dsp:sp modelId="{DCE56E36-7AFD-A14E-92AF-FED6813E9ED1}">
      <dsp:nvSpPr>
        <dsp:cNvPr id="0" name=""/>
        <dsp:cNvSpPr/>
      </dsp:nvSpPr>
      <dsp:spPr>
        <a:xfrm>
          <a:off x="6879028" y="1099524"/>
          <a:ext cx="2061609" cy="228330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2574878"/>
            <a:satOff val="-33483"/>
            <a:lumOff val="-105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574878"/>
              <a:satOff val="-33483"/>
              <a:lumOff val="-1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22" tIns="165100" rIns="162622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Candela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Medir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es-ES" sz="1600" kern="1200" dirty="0"/>
            <a:t>Oscar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dirty="0"/>
            <a:t>Luna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dirty="0"/>
            <a:t>Leyre</a:t>
          </a:r>
        </a:p>
      </dsp:txBody>
      <dsp:txXfrm>
        <a:off x="6879028" y="1511846"/>
        <a:ext cx="2061609" cy="1870979"/>
      </dsp:txXfrm>
    </dsp:sp>
    <dsp:sp modelId="{DDE5E35A-5E07-C449-BBE3-864F187CEF21}">
      <dsp:nvSpPr>
        <dsp:cNvPr id="0" name=""/>
        <dsp:cNvSpPr/>
      </dsp:nvSpPr>
      <dsp:spPr>
        <a:xfrm>
          <a:off x="9169705" y="466926"/>
          <a:ext cx="1030804" cy="71"/>
        </a:xfrm>
        <a:prstGeom prst="rect">
          <a:avLst/>
        </a:prstGeom>
        <a:solidFill>
          <a:schemeClr val="accent2">
            <a:tint val="40000"/>
            <a:alpha val="90000"/>
            <a:hueOff val="2808958"/>
            <a:satOff val="-36527"/>
            <a:lumOff val="-115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808958"/>
              <a:satOff val="-36527"/>
              <a:lumOff val="-11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D9AF6F-6AF4-3241-AE36-24E0D896D119}">
      <dsp:nvSpPr>
        <dsp:cNvPr id="0" name=""/>
        <dsp:cNvSpPr/>
      </dsp:nvSpPr>
      <dsp:spPr>
        <a:xfrm>
          <a:off x="9733547" y="0"/>
          <a:ext cx="933924" cy="933924"/>
        </a:xfrm>
        <a:prstGeom prst="ellipse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accent2">
              <a:hueOff val="2746340"/>
              <a:satOff val="-48808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41" tIns="36241" rIns="36241" bIns="36241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400" kern="1200"/>
            <a:t>5</a:t>
          </a:r>
        </a:p>
      </dsp:txBody>
      <dsp:txXfrm>
        <a:off x="9870317" y="136770"/>
        <a:ext cx="660384" cy="660384"/>
      </dsp:txXfrm>
    </dsp:sp>
    <dsp:sp modelId="{2FDCBAA4-CC9B-374E-8329-CE26B835B829}">
      <dsp:nvSpPr>
        <dsp:cNvPr id="0" name=""/>
        <dsp:cNvSpPr/>
      </dsp:nvSpPr>
      <dsp:spPr>
        <a:xfrm>
          <a:off x="9169705" y="1099524"/>
          <a:ext cx="2061609" cy="2283301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2">
            <a:tint val="40000"/>
            <a:alpha val="90000"/>
            <a:hueOff val="3277117"/>
            <a:satOff val="-42615"/>
            <a:lumOff val="-134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7117"/>
              <a:satOff val="-42615"/>
              <a:lumOff val="-13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622" tIns="165100" rIns="162622" bIns="16510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noProof="0" dirty="0"/>
            <a:t>Adrián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noProof="0" dirty="0"/>
            <a:t>Gisela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noProof="0" dirty="0"/>
            <a:t>Youssef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noProof="0" dirty="0"/>
            <a:t>Vanessa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r>
            <a:rPr lang="ca-ES" sz="1600" kern="1200" noProof="0" dirty="0"/>
            <a:t>Txell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itchFamily="2" charset="2"/>
            <a:buNone/>
          </a:pPr>
          <a:endParaRPr lang="ca-ES" sz="1600" kern="1200" noProof="0" dirty="0"/>
        </a:p>
      </dsp:txBody>
      <dsp:txXfrm>
        <a:off x="9169705" y="1511846"/>
        <a:ext cx="2061609" cy="1870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34B82-115E-F84A-8D4D-7FD677462150}">
      <dsp:nvSpPr>
        <dsp:cNvPr id="0" name=""/>
        <dsp:cNvSpPr/>
      </dsp:nvSpPr>
      <dsp:spPr>
        <a:xfrm>
          <a:off x="1838" y="818189"/>
          <a:ext cx="2436576" cy="24365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kern="1200" noProof="0" dirty="0"/>
            <a:t>Sessió 1: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kern="1200" noProof="0" dirty="0"/>
            <a:t>Gimcana i identificació de fites</a:t>
          </a:r>
        </a:p>
      </dsp:txBody>
      <dsp:txXfrm>
        <a:off x="358666" y="1175017"/>
        <a:ext cx="1722920" cy="1722920"/>
      </dsp:txXfrm>
    </dsp:sp>
    <dsp:sp modelId="{9FE1C490-4FD8-CE43-AFB8-2F57746F5A44}">
      <dsp:nvSpPr>
        <dsp:cNvPr id="0" name=""/>
        <dsp:cNvSpPr/>
      </dsp:nvSpPr>
      <dsp:spPr>
        <a:xfrm>
          <a:off x="2636265" y="1329870"/>
          <a:ext cx="1413214" cy="1413214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a-ES" sz="1800" kern="1200" noProof="0" dirty="0"/>
        </a:p>
      </dsp:txBody>
      <dsp:txXfrm>
        <a:off x="2823587" y="1870283"/>
        <a:ext cx="1038570" cy="332388"/>
      </dsp:txXfrm>
    </dsp:sp>
    <dsp:sp modelId="{061C5DED-4885-ED40-936D-4E38531E05A2}">
      <dsp:nvSpPr>
        <dsp:cNvPr id="0" name=""/>
        <dsp:cNvSpPr/>
      </dsp:nvSpPr>
      <dsp:spPr>
        <a:xfrm>
          <a:off x="4247329" y="818189"/>
          <a:ext cx="2436576" cy="2436576"/>
        </a:xfrm>
        <a:prstGeom prst="ellipse">
          <a:avLst/>
        </a:prstGeom>
        <a:solidFill>
          <a:schemeClr val="accent2">
            <a:hueOff val="1373170"/>
            <a:satOff val="-24404"/>
            <a:lumOff val="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kern="1200" noProof="0" dirty="0"/>
            <a:t>Sessió 2 I 3: arbre filogenètic dels homínids</a:t>
          </a:r>
        </a:p>
      </dsp:txBody>
      <dsp:txXfrm>
        <a:off x="4604157" y="1175017"/>
        <a:ext cx="1722920" cy="1722920"/>
      </dsp:txXfrm>
    </dsp:sp>
    <dsp:sp modelId="{A697F156-4571-4D48-9EC0-024FF740170C}">
      <dsp:nvSpPr>
        <dsp:cNvPr id="0" name=""/>
        <dsp:cNvSpPr/>
      </dsp:nvSpPr>
      <dsp:spPr>
        <a:xfrm>
          <a:off x="6881756" y="1329870"/>
          <a:ext cx="1413214" cy="1413214"/>
        </a:xfrm>
        <a:prstGeom prst="mathEqual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a-ES" sz="1800" kern="1200" noProof="0" dirty="0"/>
        </a:p>
      </dsp:txBody>
      <dsp:txXfrm>
        <a:off x="7069078" y="1620992"/>
        <a:ext cx="1038570" cy="830970"/>
      </dsp:txXfrm>
    </dsp:sp>
    <dsp:sp modelId="{4B677AB8-B8AF-F649-B164-31B9400C512E}">
      <dsp:nvSpPr>
        <dsp:cNvPr id="0" name=""/>
        <dsp:cNvSpPr/>
      </dsp:nvSpPr>
      <dsp:spPr>
        <a:xfrm>
          <a:off x="8492820" y="818189"/>
          <a:ext cx="2436576" cy="2436576"/>
        </a:xfrm>
        <a:prstGeom prst="ellipse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kern="1200" noProof="0" dirty="0"/>
            <a:t>3 sessions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2300" kern="1200" noProof="0" dirty="0"/>
            <a:t>(3h)</a:t>
          </a:r>
        </a:p>
      </dsp:txBody>
      <dsp:txXfrm>
        <a:off x="8849648" y="1175017"/>
        <a:ext cx="1722920" cy="1722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1BBD43-1232-8A43-9B1C-BDE3DDA31FE1}">
      <dsp:nvSpPr>
        <dsp:cNvPr id="0" name=""/>
        <dsp:cNvSpPr/>
      </dsp:nvSpPr>
      <dsp:spPr>
        <a:xfrm>
          <a:off x="49" y="31682"/>
          <a:ext cx="4700081" cy="86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000" kern="1200" dirty="0"/>
            <a:t>Professor</a:t>
          </a:r>
        </a:p>
      </dsp:txBody>
      <dsp:txXfrm>
        <a:off x="49" y="31682"/>
        <a:ext cx="4700081" cy="864000"/>
      </dsp:txXfrm>
    </dsp:sp>
    <dsp:sp modelId="{8CB07D12-B711-5748-B1CB-55CA8F7D8E69}">
      <dsp:nvSpPr>
        <dsp:cNvPr id="0" name=""/>
        <dsp:cNvSpPr/>
      </dsp:nvSpPr>
      <dsp:spPr>
        <a:xfrm>
          <a:off x="49" y="895682"/>
          <a:ext cx="4700081" cy="216168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000" kern="1200" dirty="0"/>
            <a:t>Rúbrica del professor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000" kern="1200" dirty="0"/>
            <a:t>Avaluació grupal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000" kern="1200" dirty="0"/>
            <a:t>50% nota</a:t>
          </a:r>
        </a:p>
      </dsp:txBody>
      <dsp:txXfrm>
        <a:off x="49" y="895682"/>
        <a:ext cx="4700081" cy="2161687"/>
      </dsp:txXfrm>
    </dsp:sp>
    <dsp:sp modelId="{D5A7BC12-BE96-8440-9CE4-ACDEE96269FC}">
      <dsp:nvSpPr>
        <dsp:cNvPr id="0" name=""/>
        <dsp:cNvSpPr/>
      </dsp:nvSpPr>
      <dsp:spPr>
        <a:xfrm>
          <a:off x="5358142" y="31682"/>
          <a:ext cx="4700081" cy="864000"/>
        </a:xfrm>
        <a:prstGeom prst="rect">
          <a:avLst/>
        </a:prstGeom>
        <a:solidFill>
          <a:schemeClr val="accent2">
            <a:hueOff val="2746340"/>
            <a:satOff val="-48808"/>
            <a:lumOff val="1569"/>
            <a:alphaOff val="0"/>
          </a:schemeClr>
        </a:solidFill>
        <a:ln w="12700" cap="flat" cmpd="sng" algn="ctr">
          <a:solidFill>
            <a:schemeClr val="accent2">
              <a:hueOff val="2746340"/>
              <a:satOff val="-48808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a-ES" sz="3000" kern="1200" dirty="0"/>
            <a:t>Coavaluació</a:t>
          </a:r>
        </a:p>
      </dsp:txBody>
      <dsp:txXfrm>
        <a:off x="5358142" y="31682"/>
        <a:ext cx="4700081" cy="864000"/>
      </dsp:txXfrm>
    </dsp:sp>
    <dsp:sp modelId="{2F8F390E-D407-E348-A395-BEFCA05AC2C2}">
      <dsp:nvSpPr>
        <dsp:cNvPr id="0" name=""/>
        <dsp:cNvSpPr/>
      </dsp:nvSpPr>
      <dsp:spPr>
        <a:xfrm>
          <a:off x="5358142" y="895682"/>
          <a:ext cx="4700081" cy="2161687"/>
        </a:xfrm>
        <a:prstGeom prst="rect">
          <a:avLst/>
        </a:prstGeom>
        <a:solidFill>
          <a:schemeClr val="accent2">
            <a:tint val="40000"/>
            <a:alpha val="90000"/>
            <a:hueOff val="3277117"/>
            <a:satOff val="-42615"/>
            <a:lumOff val="-134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77117"/>
              <a:satOff val="-42615"/>
              <a:lumOff val="-13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000" kern="1200" dirty="0"/>
            <a:t>Rúbrica avaluació companys grup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000" kern="1200" dirty="0"/>
            <a:t>Avaluació individual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a-ES" sz="3000" kern="1200" dirty="0"/>
            <a:t>50% nota</a:t>
          </a:r>
        </a:p>
      </dsp:txBody>
      <dsp:txXfrm>
        <a:off x="5358142" y="895682"/>
        <a:ext cx="4700081" cy="2161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998C7-125A-0A48-8CA1-6624441563A1}" type="datetimeFigureOut">
              <a:rPr lang="es-ES" smtClean="0"/>
              <a:t>2/8/23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Haga clic para modificar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481D1-2514-CF42-A730-1211B3B1E61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244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14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926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242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16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s-E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36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461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749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050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533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189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034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0771E8B-6CA5-40B2-8038-0E112F3DAC1C}" type="datetimeFigureOut">
              <a:rPr lang="es-ES" smtClean="0"/>
              <a:t>2/8/23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0F1556C4-DFC3-4611-A7CC-780699185E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34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a-ES" dirty="0">
                <a:solidFill>
                  <a:srgbClr val="000000"/>
                </a:solidFill>
              </a:rPr>
              <a:t>Gimcana d’evolució humana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775190" y="5398821"/>
            <a:ext cx="8495120" cy="2105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a-ES" u="sng" dirty="0"/>
              <a:t>Matèria: </a:t>
            </a:r>
            <a:r>
              <a:rPr lang="ca-ES" dirty="0"/>
              <a:t>Biologia i geologia.</a:t>
            </a:r>
            <a:endParaRPr lang="es-ES" dirty="0"/>
          </a:p>
          <a:p>
            <a:pPr algn="ctr"/>
            <a:r>
              <a:rPr lang="ca-ES" u="sng" dirty="0"/>
              <a:t>CURS:</a:t>
            </a:r>
            <a:r>
              <a:rPr lang="ca-ES" dirty="0"/>
              <a:t> 4t ESO.</a:t>
            </a:r>
            <a:endParaRPr lang="es-ES" dirty="0"/>
          </a:p>
          <a:p>
            <a:pPr algn="ctr"/>
            <a:r>
              <a:rPr lang="ca-ES" dirty="0"/>
              <a:t>CARLA CARRERAS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6B0CCD-3419-5747-BAF5-2F3CD86F8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" t="16493" r="693" b="7901"/>
          <a:stretch/>
        </p:blipFill>
        <p:spPr>
          <a:xfrm>
            <a:off x="1051560" y="4451570"/>
            <a:ext cx="4694994" cy="24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A7458-D196-4379-AA15-0CC1200A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29" y="13301"/>
            <a:ext cx="10058400" cy="1609344"/>
          </a:xfrm>
        </p:spPr>
        <p:txBody>
          <a:bodyPr/>
          <a:lstStyle/>
          <a:p>
            <a:r>
              <a:rPr lang="ca-ES" u="sng" dirty="0">
                <a:solidFill>
                  <a:srgbClr val="000000"/>
                </a:solidFill>
              </a:rPr>
              <a:t>Rúbrica professor:</a:t>
            </a:r>
            <a:endParaRPr lang="es-ES" u="sng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8EE5C9B8-7283-7C4A-9153-4526C301C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441495"/>
              </p:ext>
            </p:extLst>
          </p:nvPr>
        </p:nvGraphicFramePr>
        <p:xfrm>
          <a:off x="862029" y="1433687"/>
          <a:ext cx="10280891" cy="49458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0156">
                  <a:extLst>
                    <a:ext uri="{9D8B030D-6E8A-4147-A177-3AD203B41FA5}">
                      <a16:colId xmlns:a16="http://schemas.microsoft.com/office/drawing/2014/main" val="1361845020"/>
                    </a:ext>
                  </a:extLst>
                </a:gridCol>
                <a:gridCol w="2258344">
                  <a:extLst>
                    <a:ext uri="{9D8B030D-6E8A-4147-A177-3AD203B41FA5}">
                      <a16:colId xmlns:a16="http://schemas.microsoft.com/office/drawing/2014/main" val="973980372"/>
                    </a:ext>
                  </a:extLst>
                </a:gridCol>
                <a:gridCol w="2108322">
                  <a:extLst>
                    <a:ext uri="{9D8B030D-6E8A-4147-A177-3AD203B41FA5}">
                      <a16:colId xmlns:a16="http://schemas.microsoft.com/office/drawing/2014/main" val="4194664913"/>
                    </a:ext>
                  </a:extLst>
                </a:gridCol>
                <a:gridCol w="2106865">
                  <a:extLst>
                    <a:ext uri="{9D8B030D-6E8A-4147-A177-3AD203B41FA5}">
                      <a16:colId xmlns:a16="http://schemas.microsoft.com/office/drawing/2014/main" val="845892622"/>
                    </a:ext>
                  </a:extLst>
                </a:gridCol>
                <a:gridCol w="2159300">
                  <a:extLst>
                    <a:ext uri="{9D8B030D-6E8A-4147-A177-3AD203B41FA5}">
                      <a16:colId xmlns:a16="http://schemas.microsoft.com/office/drawing/2014/main" val="617760818"/>
                    </a:ext>
                  </a:extLst>
                </a:gridCol>
                <a:gridCol w="597904">
                  <a:extLst>
                    <a:ext uri="{9D8B030D-6E8A-4147-A177-3AD203B41FA5}">
                      <a16:colId xmlns:a16="http://schemas.microsoft.com/office/drawing/2014/main" val="1484713901"/>
                    </a:ext>
                  </a:extLst>
                </a:gridCol>
              </a:tblGrid>
              <a:tr h="427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CATEGORIES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MILLORABLE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BÉ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MOLT BÉ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EXCEL·LENT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PUNTS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2182996"/>
                  </a:ext>
                </a:extLst>
              </a:tr>
              <a:tr h="1156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1.Creació de la taula d’homínids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(20%)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La taula és incompleta, reflexa un treball previ pobre sobre el tema en concret. No han assolit la categoria d’experts sobre el tema.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La taula està completada, però hi manca informació o aporta dades/dibuixos incorrectes. Han de seguir treballant per convertir-se en “experts”.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La taula és força complerta, reflexa una documentació prèvia tot i que és millorable. Han de seguir treballant per convertir-se en “experts”.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La taula és molt complerta, elaborada i reflexa un bon treball previ. Han aconseguit convertir-se en “experts” sobre el tema.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722909"/>
                  </a:ext>
                </a:extLst>
              </a:tr>
              <a:tr h="11563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2.Fitxes d’evidències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(30%)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No han pogut completar les fites i/o no han aportat la informació que els hi demana la fitxa ni el dibuix, de manera que no poden encertar l’homínid.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Han completat  algunes de les fites però la informació i dibuixos són incomplerts. Han encertat alguns dels homínids.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Han completat gairebé totes les fites, la informació té força coherència i els dibuixos bastant ben fets.  Han encertat els homínids en la majoria de casos.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Han completat totes les fites, la informació té coherència i els dibuixos ben fets. Han encertat l’homínid en tots els casos.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7786143"/>
                  </a:ext>
                </a:extLst>
              </a:tr>
              <a:tr h="1297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3.Interès, participació i comportament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(20%)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Actitud de desinterès, poca implicació i col·laboració. No treballen en equip, no sorgeixen dubtes ni estan per l’activitat.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Actitud passiva, mostren cert interès però quan sorgeixen dubtes no busquen solucions i/o es distreuen amb facilitat i no s’impliquen suficient.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Actitud força proactiva, mostren interès i s’impliquen, tot i que algun cop es distreuen. A vegades demanen ajuda als altres grups i/o professora.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Actitud proactiva, mostren interès i s’impliquen en l’activitat. Saben treballar, són participatius i demanen col·laboració als companys i/o professora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6492671"/>
                  </a:ext>
                </a:extLst>
              </a:tr>
              <a:tr h="907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4.Elaboració arbre filogènic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(30%)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No han estat capaços d’elaborar una línia cronològica a partir del material treballat prèviament.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Han estat capaços d’elaborar la línia cronològica, però hi ha certes imprecisions o errors.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Han estat capaços de realitzar una línia cronològica adequadament.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>
                          <a:effectLst/>
                        </a:rPr>
                        <a:t>Han realitzat una bona línia cronològica a partir del material i, totes les fites estan ben situades.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428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6679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A7458-D196-4379-AA15-0CC1200A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029" y="13301"/>
            <a:ext cx="10058400" cy="1244830"/>
          </a:xfrm>
        </p:spPr>
        <p:txBody>
          <a:bodyPr/>
          <a:lstStyle/>
          <a:p>
            <a:r>
              <a:rPr lang="ca-ES" u="sng" dirty="0">
                <a:solidFill>
                  <a:srgbClr val="000000"/>
                </a:solidFill>
              </a:rPr>
              <a:t>Rúbrica coavaluació:</a:t>
            </a:r>
            <a:endParaRPr lang="es-ES" u="sng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34FF03C-8F71-CE40-8442-CD727F1347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7288360"/>
              </p:ext>
            </p:extLst>
          </p:nvPr>
        </p:nvGraphicFramePr>
        <p:xfrm>
          <a:off x="862029" y="1258131"/>
          <a:ext cx="10058399" cy="5142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8727">
                  <a:extLst>
                    <a:ext uri="{9D8B030D-6E8A-4147-A177-3AD203B41FA5}">
                      <a16:colId xmlns:a16="http://schemas.microsoft.com/office/drawing/2014/main" val="1409998330"/>
                    </a:ext>
                  </a:extLst>
                </a:gridCol>
                <a:gridCol w="2059918">
                  <a:extLst>
                    <a:ext uri="{9D8B030D-6E8A-4147-A177-3AD203B41FA5}">
                      <a16:colId xmlns:a16="http://schemas.microsoft.com/office/drawing/2014/main" val="1674784927"/>
                    </a:ext>
                  </a:extLst>
                </a:gridCol>
                <a:gridCol w="2059918">
                  <a:extLst>
                    <a:ext uri="{9D8B030D-6E8A-4147-A177-3AD203B41FA5}">
                      <a16:colId xmlns:a16="http://schemas.microsoft.com/office/drawing/2014/main" val="1344655708"/>
                    </a:ext>
                  </a:extLst>
                </a:gridCol>
                <a:gridCol w="2059918">
                  <a:extLst>
                    <a:ext uri="{9D8B030D-6E8A-4147-A177-3AD203B41FA5}">
                      <a16:colId xmlns:a16="http://schemas.microsoft.com/office/drawing/2014/main" val="1494382991"/>
                    </a:ext>
                  </a:extLst>
                </a:gridCol>
                <a:gridCol w="2059918">
                  <a:extLst>
                    <a:ext uri="{9D8B030D-6E8A-4147-A177-3AD203B41FA5}">
                      <a16:colId xmlns:a16="http://schemas.microsoft.com/office/drawing/2014/main" val="1778471811"/>
                    </a:ext>
                  </a:extLst>
                </a:gridCol>
              </a:tblGrid>
              <a:tr h="346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1: MILLORABLE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2:FORÇA BÉ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3: MOLT BÉ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4 : EXCEL·LENT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4134786"/>
                  </a:ext>
                </a:extLst>
              </a:tr>
              <a:tr h="1598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Integrant 1 ___________________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No ha col·laborat ni s’ha implicat en la activitat. No sap treballar en equip, li agrada treballar de forma individualista o bé prefereix que facin la feina els altres.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Ha col·laborat i s’ha implicat en l’activitat, però hauria pogut fer més del que ha fet. Pot esforçar-se més, i hauria de millorar el seu paper en el treball en equip.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En general s’ha implicat força, ha fet les tasques i s’ha esforçat bastant. A vegades li costa treballar en equip, escolta bastant els companys i aporta opinions.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S’ha implicat en l’activitat, ha fet les tasques que li tocaven i s’ha esforçat molt. Sap treballar en equip, aporta les seves opinions i escolta les dels altres.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7293790"/>
                  </a:ext>
                </a:extLst>
              </a:tr>
              <a:tr h="1598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Integrant 2</a:t>
                      </a:r>
                      <a:endParaRPr lang="es-ES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_____________________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No ha col·laborat ni s’ha implicat en la activitat. No sap treballar en equip, li agrada treballar de forma individualista o bé prefereix que facin la feina els altres.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Ha col·laborat i s’ha implicat en l’activitat, però hauria pogut fer més del que ha fet. Pot esforçar-se més, i hauria de millorar el seu paper en el treball en equip.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En general s’ha implicat força, ha fet les tasques i s’ha esforçat bastant. A vegades li costa treballar en equip, escolta bastant els companys i aporta opinions.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S’ha implicat en l’activitat, ha fet les tasques que li tocaven i s’ha esforçat molt. Sap treballar en equip, aporta les seves opinions i escolta les dels altres.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6038939"/>
                  </a:ext>
                </a:extLst>
              </a:tr>
              <a:tr h="1598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Integrant 3 ___________________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No ha col·laborat ni s’ha implicat en la activitat. No sap treballar en equip, li agrada treballar de forma individualista o bé prefereix que facin la feina els altres.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Ha col·laborat i s’ha implicat en l’activitat, però hauria pogut fer més del que ha fet. Pot esforçar-se més, i hauria de millorar el seu paper en el treball en equip.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>
                          <a:effectLst/>
                        </a:rPr>
                        <a:t>En general s’ha implicat força, ha fet les tasques i s’ha esforçat bastant. A vegades li costa treballar en equip, escolta bastant els companys i aporta opinions.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a-ES" sz="1050" dirty="0">
                          <a:effectLst/>
                        </a:rPr>
                        <a:t>S’ha implicat en l’activitat, ha fet les tasques que li tocaven i s’ha esforçat molt. Sap treballar en equip, aporta les seves opinions i escolta les dels altres.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06237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7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943CE-8F50-4EB7-B476-72398D27E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7074692" cy="1609344"/>
          </a:xfrm>
        </p:spPr>
        <p:txBody>
          <a:bodyPr>
            <a:normAutofit/>
          </a:bodyPr>
          <a:lstStyle/>
          <a:p>
            <a:r>
              <a:rPr lang="ca-ES" b="0" u="sng" dirty="0"/>
              <a:t>Valoracions activitat</a:t>
            </a:r>
            <a:endParaRPr lang="es-ES" b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199088-4700-BE4F-8C9D-D53BB1D73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FADE5E5-B64D-634E-A0EF-116B4CE2769C}"/>
              </a:ext>
            </a:extLst>
          </p:cNvPr>
          <p:cNvSpPr txBox="1">
            <a:spLocks/>
          </p:cNvSpPr>
          <p:nvPr/>
        </p:nvSpPr>
        <p:spPr>
          <a:xfrm>
            <a:off x="1063752" y="2668135"/>
            <a:ext cx="10058400" cy="386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dirty="0"/>
              <a:t>1. T’agrada fer activitats d’aquest tipus (en grup, d’aprenentatge autònom...)?</a:t>
            </a:r>
          </a:p>
          <a:p>
            <a:r>
              <a:rPr lang="ca-ES" dirty="0"/>
              <a:t>2. Creus que l’activitat hagués funcionat igual si haguéssiu fet vosaltres els grups?</a:t>
            </a:r>
          </a:p>
          <a:p>
            <a:r>
              <a:rPr lang="ca-ES" dirty="0"/>
              <a:t>3.Creus que es podria millorar alguna cosa si repetíssim aquesta activitat el curs següent?</a:t>
            </a:r>
          </a:p>
          <a:p>
            <a:r>
              <a:rPr lang="ca-ES" dirty="0"/>
              <a:t>4.Creus que es pot aprendre fent activitats d’aquest tipus (gamificació)?</a:t>
            </a:r>
          </a:p>
          <a:p>
            <a:endParaRPr lang="ca-ES" dirty="0"/>
          </a:p>
          <a:p>
            <a:pPr marL="1971400" lvl="7" indent="0">
              <a:buNone/>
            </a:pPr>
            <a:r>
              <a:rPr lang="ca-ES" dirty="0"/>
              <a:t>	</a:t>
            </a:r>
          </a:p>
          <a:p>
            <a:pPr marL="1971400" lvl="7" indent="0">
              <a:buNone/>
            </a:pPr>
            <a:endParaRPr lang="ca-ES" dirty="0"/>
          </a:p>
          <a:p>
            <a:pPr marL="1971400" lvl="7" indent="0">
              <a:buNone/>
            </a:pPr>
            <a:r>
              <a:rPr lang="ca-ES" dirty="0"/>
              <a:t>		MOLTES GRÀCIES!</a:t>
            </a:r>
          </a:p>
        </p:txBody>
      </p:sp>
    </p:spTree>
    <p:extLst>
      <p:ext uri="{BB962C8B-B14F-4D97-AF65-F5344CB8AC3E}">
        <p14:creationId xmlns:p14="http://schemas.microsoft.com/office/powerpoint/2010/main" val="405942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E7371D-AE5E-4BD7-90AC-4E657512F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0214" y="2099020"/>
            <a:ext cx="3130016" cy="2728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z="3200" b="1" dirty="0">
                <a:solidFill>
                  <a:schemeClr val="tx2"/>
                </a:solidFill>
              </a:rPr>
              <a:t>Ens convertim en arqueòlegs!</a:t>
            </a:r>
            <a:endParaRPr lang="es-ES" sz="3200" dirty="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1770" y="720071"/>
            <a:ext cx="5417868" cy="5417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8390" y="1006688"/>
            <a:ext cx="4844628" cy="484462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F7B55E3-611A-4B47-9699-27B24EC3F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s-ES" sz="5600" dirty="0">
                <a:solidFill>
                  <a:srgbClr val="FFFFFF"/>
                </a:solidFill>
              </a:rPr>
              <a:t>ACTIVITAT  GRUPAL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5531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4D077D-3A3A-7F43-9171-D644B4425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95"/>
          <a:stretch/>
        </p:blipFill>
        <p:spPr>
          <a:xfrm>
            <a:off x="8873836" y="5638823"/>
            <a:ext cx="2545484" cy="121917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E943CE-8F50-4EB7-B476-72398D27E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a-ES" b="0" u="sng" dirty="0"/>
              <a:t>Grups:</a:t>
            </a:r>
            <a:endParaRPr lang="es-ES" b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Marcador de contenido 2">
            <a:extLst>
              <a:ext uri="{FF2B5EF4-FFF2-40B4-BE49-F238E27FC236}">
                <a16:creationId xmlns:a16="http://schemas.microsoft.com/office/drawing/2014/main" id="{2E3F46E1-EA59-43EC-8396-85010073E1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925816"/>
              </p:ext>
            </p:extLst>
          </p:nvPr>
        </p:nvGraphicFramePr>
        <p:xfrm>
          <a:off x="362310" y="2255997"/>
          <a:ext cx="11467380" cy="3382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DAEB98A-88F8-3394-AB60-99CD3674A61E}"/>
              </a:ext>
            </a:extLst>
          </p:cNvPr>
          <p:cNvSpPr txBox="1"/>
          <p:nvPr/>
        </p:nvSpPr>
        <p:spPr>
          <a:xfrm>
            <a:off x="362310" y="5940634"/>
            <a:ext cx="791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400" dirty="0"/>
              <a:t>Formeu 5 grups de treball i escolliu un nom de grup que us identifiqui com a grup d’arqueòlegs.</a:t>
            </a:r>
          </a:p>
        </p:txBody>
      </p:sp>
    </p:spTree>
    <p:extLst>
      <p:ext uri="{BB962C8B-B14F-4D97-AF65-F5344CB8AC3E}">
        <p14:creationId xmlns:p14="http://schemas.microsoft.com/office/powerpoint/2010/main" val="282641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541B3F-FA78-46EA-B88B-C395FE18C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a-ES" b="0" u="sng"/>
              <a:t>Durada:</a:t>
            </a:r>
            <a:endParaRPr lang="es-ES" b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76D1B6C-DB55-3145-8F1A-D36009335E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4904224"/>
              </p:ext>
            </p:extLst>
          </p:nvPr>
        </p:nvGraphicFramePr>
        <p:xfrm>
          <a:off x="630382" y="1790990"/>
          <a:ext cx="10931236" cy="4072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22ED26E8-48BE-E04D-A8CA-A835A76618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9095"/>
          <a:stretch/>
        </p:blipFill>
        <p:spPr>
          <a:xfrm>
            <a:off x="9507970" y="5507803"/>
            <a:ext cx="2545484" cy="12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93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E9199-890D-415F-A2D1-7FCDB47F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a-ES" b="0" u="sng" dirty="0"/>
              <a:t>Context</a:t>
            </a:r>
            <a:endParaRPr lang="es-ES" b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FE545D-86C5-4F48-897C-C3AA8FBE3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A6DD86-E704-2249-828B-AD35CBE39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65" b="6959"/>
          <a:stretch/>
        </p:blipFill>
        <p:spPr>
          <a:xfrm>
            <a:off x="1066801" y="2248509"/>
            <a:ext cx="5854174" cy="348881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8000FEE-51EE-2E47-9935-7D2B46E64F9C}"/>
              </a:ext>
            </a:extLst>
          </p:cNvPr>
          <p:cNvSpPr txBox="1"/>
          <p:nvPr/>
        </p:nvSpPr>
        <p:spPr>
          <a:xfrm>
            <a:off x="1258306" y="2469421"/>
            <a:ext cx="5310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400" dirty="0">
                <a:latin typeface="American Typewriter" panose="02090604020004020304" pitchFamily="18" charset="77"/>
                <a:ea typeface="Ayuthaya" pitchFamily="2" charset="-34"/>
                <a:cs typeface="Ayuthaya" pitchFamily="2" charset="-34"/>
              </a:rPr>
              <a:t>Als jaciments d'Atapuerca s’han trobat noves evidències de fossilització i us demanen la vostra col·laboració com a arqueòlegs experts.</a:t>
            </a:r>
          </a:p>
          <a:p>
            <a:pPr algn="just"/>
            <a:r>
              <a:rPr lang="ca-ES" sz="2400" dirty="0">
                <a:latin typeface="American Typewriter" panose="02090604020004020304" pitchFamily="18" charset="77"/>
                <a:ea typeface="Ayuthaya" pitchFamily="2" charset="-34"/>
                <a:cs typeface="Ayuthaya" pitchFamily="2" charset="-34"/>
              </a:rPr>
              <a:t> És important que classifiqueu les troballes i les identifiqueu segons l’homínid al qual fan referència.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4635B6-6E6C-BA4A-A868-C6C1D80D4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975" y="2565580"/>
            <a:ext cx="4204225" cy="285466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77385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8586ED-EF49-EC04-7BC5-49B216576B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3" t="25263" r="23323" b="18959"/>
          <a:stretch/>
        </p:blipFill>
        <p:spPr>
          <a:xfrm>
            <a:off x="3091985" y="841460"/>
            <a:ext cx="8352414" cy="5521591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A9827479-2024-9943-B45B-A99989D7AB08}"/>
              </a:ext>
            </a:extLst>
          </p:cNvPr>
          <p:cNvGrpSpPr/>
          <p:nvPr/>
        </p:nvGrpSpPr>
        <p:grpSpPr>
          <a:xfrm>
            <a:off x="390773" y="484632"/>
            <a:ext cx="2436576" cy="2436576"/>
            <a:chOff x="1838" y="818189"/>
            <a:chExt cx="2436576" cy="2436576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07C6E833-833B-704C-A2B4-9D152A47970A}"/>
                </a:ext>
              </a:extLst>
            </p:cNvPr>
            <p:cNvSpPr/>
            <p:nvPr/>
          </p:nvSpPr>
          <p:spPr>
            <a:xfrm>
              <a:off x="1838" y="818189"/>
              <a:ext cx="2436576" cy="243657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ipse 4">
              <a:extLst>
                <a:ext uri="{FF2B5EF4-FFF2-40B4-BE49-F238E27FC236}">
                  <a16:creationId xmlns:a16="http://schemas.microsoft.com/office/drawing/2014/main" id="{145CB459-1F8E-584A-AB1C-9625C2C09D3F}"/>
                </a:ext>
              </a:extLst>
            </p:cNvPr>
            <p:cNvSpPr txBox="1"/>
            <p:nvPr/>
          </p:nvSpPr>
          <p:spPr>
            <a:xfrm>
              <a:off x="358666" y="1175017"/>
              <a:ext cx="1722920" cy="1722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a-ES" sz="2300" kern="1200" noProof="0" dirty="0"/>
                <a:t>Sessió 1: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a-ES" sz="2300" kern="1200" noProof="0" dirty="0"/>
                <a:t>identificació de fites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000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CEB0A533-2787-33C8-BAAF-C4C5A4CB6344}"/>
              </a:ext>
            </a:extLst>
          </p:cNvPr>
          <p:cNvGrpSpPr/>
          <p:nvPr/>
        </p:nvGrpSpPr>
        <p:grpSpPr>
          <a:xfrm>
            <a:off x="9206374" y="413673"/>
            <a:ext cx="2436576" cy="2436576"/>
            <a:chOff x="1838" y="888133"/>
            <a:chExt cx="2436576" cy="2436576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8E7A62CA-3188-70B7-EEAF-FBDC52826D9D}"/>
                </a:ext>
              </a:extLst>
            </p:cNvPr>
            <p:cNvSpPr/>
            <p:nvPr/>
          </p:nvSpPr>
          <p:spPr>
            <a:xfrm>
              <a:off x="1838" y="888133"/>
              <a:ext cx="2436576" cy="243657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98C6DF20-F046-8351-5462-0D01BF920337}"/>
                </a:ext>
              </a:extLst>
            </p:cNvPr>
            <p:cNvSpPr txBox="1"/>
            <p:nvPr/>
          </p:nvSpPr>
          <p:spPr>
            <a:xfrm>
              <a:off x="358666" y="1175017"/>
              <a:ext cx="1722920" cy="1722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a-ES" sz="2300" kern="1200" noProof="0" dirty="0"/>
                <a:t>Sessió 1:</a:t>
              </a:r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a-ES" sz="2300" kern="1200" noProof="0" dirty="0"/>
                <a:t>identificació de fites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0A86E9D5-394F-89FE-6703-B51D2A9B1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6" t="23777" r="10320" b="26064"/>
          <a:stretch/>
        </p:blipFill>
        <p:spPr>
          <a:xfrm>
            <a:off x="982345" y="124915"/>
            <a:ext cx="7439759" cy="66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5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FEF208DD-B9C4-A549-ADE9-83B1677A6DD9}"/>
              </a:ext>
            </a:extLst>
          </p:cNvPr>
          <p:cNvGrpSpPr/>
          <p:nvPr/>
        </p:nvGrpSpPr>
        <p:grpSpPr>
          <a:xfrm>
            <a:off x="4595242" y="306323"/>
            <a:ext cx="2436576" cy="2436576"/>
            <a:chOff x="4247329" y="818189"/>
            <a:chExt cx="2436576" cy="2436576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5DE705D9-1FEE-8D4F-A0BE-2AC08A90C6F4}"/>
                </a:ext>
              </a:extLst>
            </p:cNvPr>
            <p:cNvSpPr/>
            <p:nvPr/>
          </p:nvSpPr>
          <p:spPr>
            <a:xfrm>
              <a:off x="4247329" y="818189"/>
              <a:ext cx="2436576" cy="2436576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1373170"/>
                <a:satOff val="-24404"/>
                <a:lumOff val="785"/>
                <a:alphaOff val="0"/>
              </a:schemeClr>
            </a:fillRef>
            <a:effectRef idx="0">
              <a:schemeClr val="accent2">
                <a:hueOff val="1373170"/>
                <a:satOff val="-24404"/>
                <a:lumOff val="78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Elipse 4">
              <a:extLst>
                <a:ext uri="{FF2B5EF4-FFF2-40B4-BE49-F238E27FC236}">
                  <a16:creationId xmlns:a16="http://schemas.microsoft.com/office/drawing/2014/main" id="{E3CF5C38-6AB5-FE41-B246-370C247C15B2}"/>
                </a:ext>
              </a:extLst>
            </p:cNvPr>
            <p:cNvSpPr txBox="1"/>
            <p:nvPr/>
          </p:nvSpPr>
          <p:spPr>
            <a:xfrm>
              <a:off x="4604157" y="1175017"/>
              <a:ext cx="1722920" cy="17229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10" tIns="29210" rIns="29210" bIns="2921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a-ES" sz="2300" kern="1200" noProof="0" dirty="0"/>
                <a:t>Sessió 2: arbre filogenètic dels homínids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AAA465E4-EA87-4F45-B173-B018C1A3F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724" y="484632"/>
            <a:ext cx="2741428" cy="40024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69B15C-BA95-3A49-95F6-AFC1C73F9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84" y="3148523"/>
            <a:ext cx="5644940" cy="34293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DEA8374-8402-8342-A005-939D83F66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62" y="64660"/>
            <a:ext cx="2913746" cy="444168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F197658-78D5-A5F4-E9FC-F3D49199536D}"/>
              </a:ext>
            </a:extLst>
          </p:cNvPr>
          <p:cNvSpPr txBox="1"/>
          <p:nvPr/>
        </p:nvSpPr>
        <p:spPr>
          <a:xfrm>
            <a:off x="8984049" y="4947695"/>
            <a:ext cx="2668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Aquí en teniu alguns com a model, però vosaltres heu de fer el vostre propi, i podeu incloure la informació que heu recollit a la taula.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E678531-7806-CBCF-15EE-8CFF26207828}"/>
              </a:ext>
            </a:extLst>
          </p:cNvPr>
          <p:cNvSpPr txBox="1"/>
          <p:nvPr/>
        </p:nvSpPr>
        <p:spPr>
          <a:xfrm>
            <a:off x="509524" y="4863172"/>
            <a:ext cx="1622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Com més originals i creatius millor!</a:t>
            </a:r>
          </a:p>
        </p:txBody>
      </p:sp>
    </p:spTree>
    <p:extLst>
      <p:ext uri="{BB962C8B-B14F-4D97-AF65-F5344CB8AC3E}">
        <p14:creationId xmlns:p14="http://schemas.microsoft.com/office/powerpoint/2010/main" val="1516092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A7170EA-901D-43CD-BFEE-56657DBA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a-ES" b="0" u="sng"/>
              <a:t>Avaluació: </a:t>
            </a:r>
            <a:endParaRPr lang="es-ES" b="0"/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6159DC1D-B71E-3345-9950-A3F3A6CA0D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6307127"/>
              </p:ext>
            </p:extLst>
          </p:nvPr>
        </p:nvGraphicFramePr>
        <p:xfrm>
          <a:off x="1069975" y="2406508"/>
          <a:ext cx="10058273" cy="308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813AE112-630F-154B-A301-8D1ED978BE7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9095"/>
          <a:stretch/>
        </p:blipFill>
        <p:spPr>
          <a:xfrm>
            <a:off x="9621982" y="5627073"/>
            <a:ext cx="2570018" cy="12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648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Letras en mader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Letras en mader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etras en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6509</TotalTime>
  <Words>1137</Words>
  <Application>Microsoft Macintosh PowerPoint</Application>
  <PresentationFormat>Panorámica</PresentationFormat>
  <Paragraphs>130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American Typewriter</vt:lpstr>
      <vt:lpstr>Calibri</vt:lpstr>
      <vt:lpstr>Georgia</vt:lpstr>
      <vt:lpstr>Rockwell Extra Bold</vt:lpstr>
      <vt:lpstr>Symbol</vt:lpstr>
      <vt:lpstr>Trebuchet MS</vt:lpstr>
      <vt:lpstr>Wingdings</vt:lpstr>
      <vt:lpstr>Letras en madera</vt:lpstr>
      <vt:lpstr>Gimcana d’evolució humana</vt:lpstr>
      <vt:lpstr>ACTIVITAT  GRUPAL</vt:lpstr>
      <vt:lpstr>Grups:</vt:lpstr>
      <vt:lpstr>Durada:</vt:lpstr>
      <vt:lpstr>Context</vt:lpstr>
      <vt:lpstr>Presentación de PowerPoint</vt:lpstr>
      <vt:lpstr>Presentación de PowerPoint</vt:lpstr>
      <vt:lpstr>Presentación de PowerPoint</vt:lpstr>
      <vt:lpstr>Avaluació: </vt:lpstr>
      <vt:lpstr>Rúbrica professor:</vt:lpstr>
      <vt:lpstr>Rúbrica coavaluació:</vt:lpstr>
      <vt:lpstr>Valoracions activitat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lastModifiedBy>CARLA CARRERAS</cp:lastModifiedBy>
  <cp:revision>329</cp:revision>
  <dcterms:created xsi:type="dcterms:W3CDTF">2012-07-30T22:48:03Z</dcterms:created>
  <dcterms:modified xsi:type="dcterms:W3CDTF">2023-08-02T15:14:10Z</dcterms:modified>
</cp:coreProperties>
</file>